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741-4882-47CA-92AC-388DFE16C5DE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A350-C319-4992-9AC0-7CE2362997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741-4882-47CA-92AC-388DFE16C5DE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A350-C319-4992-9AC0-7CE2362997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741-4882-47CA-92AC-388DFE16C5DE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A350-C319-4992-9AC0-7CE2362997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741-4882-47CA-92AC-388DFE16C5DE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A350-C319-4992-9AC0-7CE2362997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741-4882-47CA-92AC-388DFE16C5DE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A350-C319-4992-9AC0-7CE2362997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741-4882-47CA-92AC-388DFE16C5DE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A350-C319-4992-9AC0-7CE2362997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741-4882-47CA-92AC-388DFE16C5DE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A350-C319-4992-9AC0-7CE2362997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741-4882-47CA-92AC-388DFE16C5DE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A350-C319-4992-9AC0-7CE2362997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741-4882-47CA-92AC-388DFE16C5DE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A350-C319-4992-9AC0-7CE2362997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741-4882-47CA-92AC-388DFE16C5DE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A350-C319-4992-9AC0-7CE2362997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0741-4882-47CA-92AC-388DFE16C5DE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A350-C319-4992-9AC0-7CE2362997F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B0741-4882-47CA-92AC-388DFE16C5DE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2A350-C319-4992-9AC0-7CE2362997F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0573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 overview of the changes in GCSE and A level Biology –</a:t>
            </a:r>
            <a:br>
              <a:rPr lang="en-GB" dirty="0" smtClean="0"/>
            </a:br>
            <a:r>
              <a:rPr lang="en-GB" dirty="0" smtClean="0"/>
              <a:t>and evaluating those changes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4191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H:\Tony\Pix\Camera pix\2015\0_COSTA_RICA\2015_0_Costa_Rica_highlights\2015_04_16_17_44_55_2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42691"/>
            <a:ext cx="6629400" cy="4420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 smtClean="0"/>
              <a:t>What has happened at GCSE?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419600" cy="51054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Single exam at the end of 2 years</a:t>
            </a:r>
          </a:p>
          <a:p>
            <a:r>
              <a:rPr lang="en-GB" dirty="0" smtClean="0"/>
              <a:t>More synoptic approach</a:t>
            </a:r>
          </a:p>
          <a:p>
            <a:r>
              <a:rPr lang="en-GB" dirty="0" smtClean="0"/>
              <a:t>Fuller, more detailed GCSE criteria</a:t>
            </a:r>
          </a:p>
          <a:p>
            <a:r>
              <a:rPr lang="en-GB" dirty="0" smtClean="0"/>
              <a:t>Increase in maths requirements</a:t>
            </a:r>
          </a:p>
          <a:p>
            <a:r>
              <a:rPr lang="en-GB" dirty="0" smtClean="0"/>
              <a:t>Change in practical requirements and assessment</a:t>
            </a:r>
          </a:p>
          <a:p>
            <a:r>
              <a:rPr lang="en-GB" dirty="0" smtClean="0"/>
              <a:t>Changed assessment model</a:t>
            </a:r>
            <a:endParaRPr lang="en-GB" dirty="0"/>
          </a:p>
        </p:txBody>
      </p:sp>
      <p:pic>
        <p:nvPicPr>
          <p:cNvPr id="2050" name="Picture 2" descr="H:\Tony\Pix\Camera pix\2014\2014_04_00_USA_Highlights\2014_03_31_Death_Valley\2014_03_31_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35550" y="-13163550"/>
            <a:ext cx="3291840" cy="2194560"/>
          </a:xfrm>
          <a:prstGeom prst="rect">
            <a:avLst/>
          </a:prstGeom>
          <a:noFill/>
        </p:spPr>
      </p:pic>
      <p:pic>
        <p:nvPicPr>
          <p:cNvPr id="2051" name="Picture 3" descr="H:\Tony\Pix\Camera pix\2014\2014_04_00_USA_Highlights\2014_03_31_Death_Valley\2014_03_31_008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81800" y="-21945600"/>
            <a:ext cx="3291840" cy="2194560"/>
          </a:xfrm>
          <a:prstGeom prst="rect">
            <a:avLst/>
          </a:prstGeom>
          <a:noFill/>
        </p:spPr>
      </p:pic>
      <p:pic>
        <p:nvPicPr>
          <p:cNvPr id="2052" name="Picture 4" descr="H:\Tony\Pix\Camera pix\2014\2014_04_00_USA_Highlights\2014_03_31_Death_Valley\2014_03_31_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18113" y="-14841538"/>
            <a:ext cx="3291840" cy="2194560"/>
          </a:xfrm>
          <a:prstGeom prst="rect">
            <a:avLst/>
          </a:prstGeom>
          <a:noFill/>
        </p:spPr>
      </p:pic>
      <p:pic>
        <p:nvPicPr>
          <p:cNvPr id="14" name="Picture 13" descr="2014_03_31_0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362200"/>
            <a:ext cx="4227576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 smtClean="0"/>
              <a:t>GCSE content 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95400"/>
            <a:ext cx="4648200" cy="53340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Contemporary content</a:t>
            </a:r>
          </a:p>
          <a:p>
            <a:r>
              <a:rPr lang="en-GB" dirty="0" smtClean="0"/>
              <a:t>Better coverage of ‘biology for life’</a:t>
            </a:r>
          </a:p>
          <a:p>
            <a:r>
              <a:rPr lang="en-GB" dirty="0" smtClean="0"/>
              <a:t>Improved balance including more on plants and microorganisms</a:t>
            </a:r>
          </a:p>
          <a:p>
            <a:r>
              <a:rPr lang="en-GB" dirty="0" smtClean="0"/>
              <a:t>Stronger reflection of biology issues</a:t>
            </a:r>
          </a:p>
          <a:p>
            <a:r>
              <a:rPr lang="en-GB" dirty="0" smtClean="0"/>
              <a:t>Good progression from new Key Stage 3 Science curriculum</a:t>
            </a:r>
          </a:p>
          <a:p>
            <a:r>
              <a:rPr lang="en-GB" dirty="0" smtClean="0"/>
              <a:t>Good preparation for A level Biology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2014_07_03_0630_Bog_Asph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3657600" cy="2438400"/>
          </a:xfrm>
          <a:prstGeom prst="rect">
            <a:avLst/>
          </a:prstGeom>
        </p:spPr>
      </p:pic>
      <p:pic>
        <p:nvPicPr>
          <p:cNvPr id="5" name="Picture 4" descr="2015_04_16_17_07_37_2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86200"/>
            <a:ext cx="36576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 smtClean="0"/>
              <a:t>Looking to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572000" cy="5181599"/>
          </a:xfrm>
        </p:spPr>
        <p:txBody>
          <a:bodyPr>
            <a:normAutofit/>
          </a:bodyPr>
          <a:lstStyle/>
          <a:p>
            <a:r>
              <a:rPr lang="en-GB" dirty="0" smtClean="0"/>
              <a:t>The curriculum, GCSEs and A levels WILL change again</a:t>
            </a:r>
          </a:p>
          <a:p>
            <a:r>
              <a:rPr lang="en-GB" dirty="0" smtClean="0"/>
              <a:t>Governments tend to 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be in a hurry</a:t>
            </a:r>
          </a:p>
          <a:p>
            <a:r>
              <a:rPr lang="en-GB" dirty="0" smtClean="0"/>
              <a:t>Preparation is key</a:t>
            </a:r>
          </a:p>
          <a:p>
            <a:r>
              <a:rPr lang="en-GB" dirty="0"/>
              <a:t>M</a:t>
            </a:r>
            <a:r>
              <a:rPr lang="en-GB" dirty="0" smtClean="0"/>
              <a:t>arry idealism with realism and pragmatism </a:t>
            </a:r>
          </a:p>
          <a:p>
            <a:r>
              <a:rPr lang="en-GB" dirty="0" smtClean="0"/>
              <a:t>Evaluation and evidence  </a:t>
            </a:r>
            <a:endParaRPr lang="en-GB" dirty="0"/>
          </a:p>
        </p:txBody>
      </p:sp>
      <p:pic>
        <p:nvPicPr>
          <p:cNvPr id="4" name="Picture 3" descr="2015_04_18_18_01_14_3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219200"/>
            <a:ext cx="4000500" cy="2667000"/>
          </a:xfrm>
          <a:prstGeom prst="rect">
            <a:avLst/>
          </a:prstGeom>
        </p:spPr>
      </p:pic>
      <p:pic>
        <p:nvPicPr>
          <p:cNvPr id="8" name="Picture 7" descr="2014_06_08_0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4038600"/>
            <a:ext cx="3962400" cy="26419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GB" dirty="0" smtClean="0"/>
              <a:t>Some key moments of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19200"/>
            <a:ext cx="41910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 smtClean="0"/>
              <a:t>2015 – first cohort old GCSEs/new A levels</a:t>
            </a:r>
          </a:p>
          <a:p>
            <a:pPr>
              <a:buNone/>
            </a:pPr>
            <a:r>
              <a:rPr lang="en-GB" sz="2400" dirty="0" smtClean="0"/>
              <a:t>2016 – final cohort  old GCSE/old A level to university</a:t>
            </a:r>
          </a:p>
          <a:p>
            <a:pPr>
              <a:buNone/>
            </a:pPr>
            <a:r>
              <a:rPr lang="en-GB" sz="2400" dirty="0"/>
              <a:t>	</a:t>
            </a:r>
            <a:r>
              <a:rPr lang="en-GB" sz="2400" dirty="0" smtClean="0"/>
              <a:t>	   first cohort new GCSEs</a:t>
            </a:r>
          </a:p>
          <a:p>
            <a:pPr>
              <a:buNone/>
            </a:pPr>
            <a:r>
              <a:rPr lang="en-GB" sz="2400" dirty="0" smtClean="0"/>
              <a:t>2017 – first cohort old GCSE/new A level reach university</a:t>
            </a:r>
          </a:p>
          <a:p>
            <a:pPr>
              <a:buNone/>
            </a:pPr>
            <a:r>
              <a:rPr lang="en-GB" sz="2400" dirty="0" smtClean="0"/>
              <a:t>2018 - first cohort make transition from new GCSEs to new A levels</a:t>
            </a:r>
          </a:p>
          <a:p>
            <a:pPr>
              <a:buNone/>
            </a:pPr>
            <a:r>
              <a:rPr lang="en-GB" sz="2400" dirty="0" smtClean="0"/>
              <a:t>2020 – first cohort new GCSEs and new A levels reach university</a:t>
            </a:r>
            <a:endParaRPr lang="en-GB" sz="2400" dirty="0"/>
          </a:p>
        </p:txBody>
      </p:sp>
      <p:pic>
        <p:nvPicPr>
          <p:cNvPr id="5" name="Picture 4" descr="2014_07_05_0733_Silver-studded_Blue_M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038600"/>
            <a:ext cx="4000312" cy="2666002"/>
          </a:xfrm>
          <a:prstGeom prst="rect">
            <a:avLst/>
          </a:prstGeom>
        </p:spPr>
      </p:pic>
      <p:pic>
        <p:nvPicPr>
          <p:cNvPr id="6" name="Picture 5" descr="2016_06_19_3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95400"/>
            <a:ext cx="39624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5_04_18_00_11_55_3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846920" cy="48307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Over to you!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hank you for listening</a:t>
            </a:r>
            <a:endParaRPr lang="en-GB" dirty="0"/>
          </a:p>
        </p:txBody>
      </p:sp>
      <p:pic>
        <p:nvPicPr>
          <p:cNvPr id="4" name="Content Placeholder 3" descr="2014_03_27_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An overview of the changes in GCSE and A level Biology – and evaluating those changes </vt:lpstr>
      <vt:lpstr>What has happened at GCSE?</vt:lpstr>
      <vt:lpstr>GCSE content revision</vt:lpstr>
      <vt:lpstr>Looking to the future</vt:lpstr>
      <vt:lpstr>Some key moments of change</vt:lpstr>
      <vt:lpstr>Over to you!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</dc:creator>
  <cp:lastModifiedBy>Sarah Cox</cp:lastModifiedBy>
  <cp:revision>25</cp:revision>
  <dcterms:created xsi:type="dcterms:W3CDTF">2016-07-06T16:45:15Z</dcterms:created>
  <dcterms:modified xsi:type="dcterms:W3CDTF">2016-07-15T10:17:57Z</dcterms:modified>
</cp:coreProperties>
</file>