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96" r:id="rId2"/>
    <p:sldId id="397" r:id="rId3"/>
    <p:sldId id="325" r:id="rId4"/>
    <p:sldId id="391" r:id="rId5"/>
    <p:sldId id="392" r:id="rId6"/>
    <p:sldId id="332" r:id="rId7"/>
    <p:sldId id="319" r:id="rId8"/>
    <p:sldId id="271" r:id="rId9"/>
    <p:sldId id="322" r:id="rId10"/>
    <p:sldId id="289" r:id="rId11"/>
    <p:sldId id="284" r:id="rId12"/>
    <p:sldId id="301" r:id="rId13"/>
    <p:sldId id="382" r:id="rId14"/>
    <p:sldId id="321" r:id="rId15"/>
    <p:sldId id="280" r:id="rId16"/>
    <p:sldId id="370" r:id="rId17"/>
    <p:sldId id="267" r:id="rId18"/>
    <p:sldId id="384" r:id="rId19"/>
    <p:sldId id="399" r:id="rId20"/>
    <p:sldId id="385" r:id="rId21"/>
    <p:sldId id="386" r:id="rId22"/>
    <p:sldId id="320" r:id="rId23"/>
    <p:sldId id="323" r:id="rId24"/>
    <p:sldId id="336" r:id="rId25"/>
    <p:sldId id="337" r:id="rId26"/>
    <p:sldId id="293" r:id="rId27"/>
    <p:sldId id="292" r:id="rId28"/>
    <p:sldId id="390" r:id="rId29"/>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436"/>
    <a:srgbClr val="003D7D"/>
    <a:srgbClr val="48A942"/>
    <a:srgbClr val="B2E4AE"/>
    <a:srgbClr val="D1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4" autoAdjust="0"/>
    <p:restoredTop sz="77943" autoAdjust="0"/>
  </p:normalViewPr>
  <p:slideViewPr>
    <p:cSldViewPr>
      <p:cViewPr varScale="1">
        <p:scale>
          <a:sx n="73" d="100"/>
          <a:sy n="73" d="100"/>
        </p:scale>
        <p:origin x="-108"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102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diagrams/_rels/data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image" Target="../media/image53.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015AE-A268-46EE-B3C0-AA307D89C1B6}"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GB"/>
        </a:p>
      </dgm:t>
    </dgm:pt>
    <dgm:pt modelId="{64909FB1-E8E6-460E-AD88-256CCF1E0FA5}">
      <dgm:prSet phldrT="[Text]" custT="1"/>
      <dgm:spPr>
        <a:solidFill>
          <a:srgbClr val="48A942"/>
        </a:solidFill>
        <a:ln>
          <a:solidFill>
            <a:srgbClr val="3EA436"/>
          </a:solidFill>
        </a:ln>
      </dgm:spPr>
      <dgm:t>
        <a:bodyPr/>
        <a:lstStyle/>
        <a:p>
          <a:r>
            <a:rPr lang="en-GB" sz="2400" dirty="0" smtClean="0"/>
            <a:t>YOU</a:t>
          </a:r>
          <a:endParaRPr lang="en-GB" sz="2400" dirty="0"/>
        </a:p>
      </dgm:t>
    </dgm:pt>
    <dgm:pt modelId="{41B171D5-F729-40E1-BDB3-EF71FD00F701}" type="parTrans" cxnId="{2D98AD66-2418-4F47-9B17-48BC65945E58}">
      <dgm:prSet/>
      <dgm:spPr/>
      <dgm:t>
        <a:bodyPr/>
        <a:lstStyle/>
        <a:p>
          <a:endParaRPr lang="en-GB" sz="2000"/>
        </a:p>
      </dgm:t>
    </dgm:pt>
    <dgm:pt modelId="{20F617E1-7843-4111-A256-3BC415A81A71}" type="sibTrans" cxnId="{2D98AD66-2418-4F47-9B17-48BC65945E58}">
      <dgm:prSet/>
      <dgm:spPr/>
      <dgm:t>
        <a:bodyPr/>
        <a:lstStyle/>
        <a:p>
          <a:endParaRPr lang="en-GB" sz="2000"/>
        </a:p>
      </dgm:t>
    </dgm:pt>
    <dgm:pt modelId="{92CEA3BC-9A57-4166-BADF-8A450409A30F}">
      <dgm:prSet phldrT="[Text]" custT="1"/>
      <dgm:spPr>
        <a:solidFill>
          <a:srgbClr val="003D7D"/>
        </a:solidFill>
      </dgm:spPr>
      <dgm:t>
        <a:bodyPr/>
        <a:lstStyle/>
        <a:p>
          <a:r>
            <a:rPr lang="en-GB" sz="1800" dirty="0" smtClean="0"/>
            <a:t>Strengthen your CV</a:t>
          </a:r>
          <a:endParaRPr lang="en-GB" sz="1800" dirty="0"/>
        </a:p>
      </dgm:t>
    </dgm:pt>
    <dgm:pt modelId="{658FE2B1-12AA-4ABE-A102-D2BD9D3C94E2}" type="parTrans" cxnId="{94B0BE68-E5AC-4B56-BD04-F87744B9960C}">
      <dgm:prSet custT="1"/>
      <dgm:spPr>
        <a:solidFill>
          <a:srgbClr val="D1DFD6"/>
        </a:solidFill>
      </dgm:spPr>
      <dgm:t>
        <a:bodyPr/>
        <a:lstStyle/>
        <a:p>
          <a:endParaRPr lang="en-GB" sz="2000"/>
        </a:p>
      </dgm:t>
    </dgm:pt>
    <dgm:pt modelId="{73AE4E20-8778-4F95-B607-D1A925AC1117}" type="sibTrans" cxnId="{94B0BE68-E5AC-4B56-BD04-F87744B9960C}">
      <dgm:prSet/>
      <dgm:spPr/>
      <dgm:t>
        <a:bodyPr/>
        <a:lstStyle/>
        <a:p>
          <a:endParaRPr lang="en-GB" sz="2000"/>
        </a:p>
      </dgm:t>
    </dgm:pt>
    <dgm:pt modelId="{69840B4D-86A9-47C6-BF2B-3E0B5BE68F9A}">
      <dgm:prSet phldrT="[Text]" custT="1"/>
      <dgm:spPr>
        <a:solidFill>
          <a:srgbClr val="003D7D"/>
        </a:solidFill>
      </dgm:spPr>
      <dgm:t>
        <a:bodyPr/>
        <a:lstStyle/>
        <a:p>
          <a:r>
            <a:rPr lang="en-GB" sz="2000" b="0" dirty="0" smtClean="0"/>
            <a:t>Funding and discounts</a:t>
          </a:r>
          <a:endParaRPr lang="en-GB" sz="2000" b="0" dirty="0"/>
        </a:p>
      </dgm:t>
    </dgm:pt>
    <dgm:pt modelId="{F580AF1B-F0B6-447B-9AFD-AC6142FFDF15}" type="parTrans" cxnId="{198EC833-B524-49BB-BF29-8F7708D0D503}">
      <dgm:prSet custT="1"/>
      <dgm:spPr>
        <a:solidFill>
          <a:srgbClr val="D1DFD6"/>
        </a:solidFill>
      </dgm:spPr>
      <dgm:t>
        <a:bodyPr/>
        <a:lstStyle/>
        <a:p>
          <a:endParaRPr lang="en-GB" sz="2000"/>
        </a:p>
      </dgm:t>
    </dgm:pt>
    <dgm:pt modelId="{F81F2C04-63D0-4F4C-898F-9252FA52ECE3}" type="sibTrans" cxnId="{198EC833-B524-49BB-BF29-8F7708D0D503}">
      <dgm:prSet/>
      <dgm:spPr/>
      <dgm:t>
        <a:bodyPr/>
        <a:lstStyle/>
        <a:p>
          <a:endParaRPr lang="en-GB" sz="2000"/>
        </a:p>
      </dgm:t>
    </dgm:pt>
    <dgm:pt modelId="{7FD90AFD-9FDE-431B-872B-D915B9042B79}">
      <dgm:prSet phldrT="[Text]" custT="1"/>
      <dgm:spPr>
        <a:solidFill>
          <a:srgbClr val="003D7D"/>
        </a:solidFill>
      </dgm:spPr>
      <dgm:t>
        <a:bodyPr/>
        <a:lstStyle/>
        <a:p>
          <a:r>
            <a:rPr lang="en-GB" sz="2000" dirty="0" smtClean="0"/>
            <a:t>Network</a:t>
          </a:r>
          <a:endParaRPr lang="en-GB" sz="2000" dirty="0"/>
        </a:p>
      </dgm:t>
    </dgm:pt>
    <dgm:pt modelId="{B9ACC730-85B4-42E0-B6BB-49F1B6856025}" type="parTrans" cxnId="{6FFD275C-BD2A-47CE-A9B7-577B6899C87F}">
      <dgm:prSet custT="1"/>
      <dgm:spPr>
        <a:solidFill>
          <a:srgbClr val="D1DFD6"/>
        </a:solidFill>
      </dgm:spPr>
      <dgm:t>
        <a:bodyPr/>
        <a:lstStyle/>
        <a:p>
          <a:endParaRPr lang="en-GB" sz="2000"/>
        </a:p>
      </dgm:t>
    </dgm:pt>
    <dgm:pt modelId="{F2B28727-3FE2-46B2-8E15-90F9F640EDB9}" type="sibTrans" cxnId="{6FFD275C-BD2A-47CE-A9B7-577B6899C87F}">
      <dgm:prSet/>
      <dgm:spPr/>
      <dgm:t>
        <a:bodyPr/>
        <a:lstStyle/>
        <a:p>
          <a:endParaRPr lang="en-GB" sz="2000"/>
        </a:p>
      </dgm:t>
    </dgm:pt>
    <dgm:pt modelId="{65CD124E-F795-46ED-A0A0-77CF6A1C3248}">
      <dgm:prSet custT="1"/>
      <dgm:spPr>
        <a:solidFill>
          <a:srgbClr val="003D7D"/>
        </a:solidFill>
      </dgm:spPr>
      <dgm:t>
        <a:bodyPr/>
        <a:lstStyle/>
        <a:p>
          <a:r>
            <a:rPr lang="en-GB" sz="2000" i="0" dirty="0" smtClean="0"/>
            <a:t>Discover</a:t>
          </a:r>
          <a:endParaRPr lang="en-GB" sz="2000" i="0" dirty="0"/>
        </a:p>
      </dgm:t>
    </dgm:pt>
    <dgm:pt modelId="{96352253-108F-4FF7-B902-165634293A41}" type="parTrans" cxnId="{F6A0F8E2-7A0B-4245-BA8D-31E3796309A0}">
      <dgm:prSet custT="1"/>
      <dgm:spPr>
        <a:solidFill>
          <a:srgbClr val="D1DFD6"/>
        </a:solidFill>
      </dgm:spPr>
      <dgm:t>
        <a:bodyPr/>
        <a:lstStyle/>
        <a:p>
          <a:endParaRPr lang="en-GB" sz="2000"/>
        </a:p>
      </dgm:t>
    </dgm:pt>
    <dgm:pt modelId="{16945B8D-0FE3-40B0-B0B1-B0FAE73FDA6F}" type="sibTrans" cxnId="{F6A0F8E2-7A0B-4245-BA8D-31E3796309A0}">
      <dgm:prSet/>
      <dgm:spPr/>
      <dgm:t>
        <a:bodyPr/>
        <a:lstStyle/>
        <a:p>
          <a:endParaRPr lang="en-GB" sz="2000"/>
        </a:p>
      </dgm:t>
    </dgm:pt>
    <dgm:pt modelId="{C0545DE3-2C7A-43FC-B9F7-B32FE08CFA48}">
      <dgm:prSet custT="1"/>
      <dgm:spPr/>
      <dgm:t>
        <a:bodyPr/>
        <a:lstStyle/>
        <a:p>
          <a:r>
            <a:rPr lang="en-GB" sz="1700" dirty="0" smtClean="0"/>
            <a:t>Life after your degree</a:t>
          </a:r>
          <a:endParaRPr lang="en-GB" sz="1700" dirty="0"/>
        </a:p>
      </dgm:t>
    </dgm:pt>
    <dgm:pt modelId="{6CBF72B0-222A-47EC-8962-022F4FCE8E67}" type="parTrans" cxnId="{C99361F3-A52C-4CDF-A946-9AFB41B06846}">
      <dgm:prSet/>
      <dgm:spPr/>
      <dgm:t>
        <a:bodyPr/>
        <a:lstStyle/>
        <a:p>
          <a:endParaRPr lang="en-GB"/>
        </a:p>
      </dgm:t>
    </dgm:pt>
    <dgm:pt modelId="{D50D6890-B3FF-469A-BADB-3D7513DF9AA6}" type="sibTrans" cxnId="{C99361F3-A52C-4CDF-A946-9AFB41B06846}">
      <dgm:prSet/>
      <dgm:spPr/>
      <dgm:t>
        <a:bodyPr/>
        <a:lstStyle/>
        <a:p>
          <a:endParaRPr lang="en-GB"/>
        </a:p>
      </dgm:t>
    </dgm:pt>
    <dgm:pt modelId="{D75A5E3D-CFB2-4196-B876-04AEDA14741A}" type="pres">
      <dgm:prSet presAssocID="{014015AE-A268-46EE-B3C0-AA307D89C1B6}" presName="Name0" presStyleCnt="0">
        <dgm:presLayoutVars>
          <dgm:chMax val="1"/>
          <dgm:dir/>
          <dgm:animLvl val="ctr"/>
          <dgm:resizeHandles val="exact"/>
        </dgm:presLayoutVars>
      </dgm:prSet>
      <dgm:spPr/>
      <dgm:t>
        <a:bodyPr/>
        <a:lstStyle/>
        <a:p>
          <a:endParaRPr lang="en-GB"/>
        </a:p>
      </dgm:t>
    </dgm:pt>
    <dgm:pt modelId="{E638AA49-4EA1-405B-83A9-AB7C71EF4CA0}" type="pres">
      <dgm:prSet presAssocID="{64909FB1-E8E6-460E-AD88-256CCF1E0FA5}" presName="centerShape" presStyleLbl="node0" presStyleIdx="0" presStyleCnt="1" custScaleX="90129" custScaleY="90129"/>
      <dgm:spPr/>
      <dgm:t>
        <a:bodyPr/>
        <a:lstStyle/>
        <a:p>
          <a:endParaRPr lang="en-GB"/>
        </a:p>
      </dgm:t>
    </dgm:pt>
    <dgm:pt modelId="{2147DDEE-2C0A-4961-9539-B45FF84177AF}" type="pres">
      <dgm:prSet presAssocID="{658FE2B1-12AA-4ABE-A102-D2BD9D3C94E2}" presName="parTrans" presStyleLbl="sibTrans2D1" presStyleIdx="0" presStyleCnt="5"/>
      <dgm:spPr/>
      <dgm:t>
        <a:bodyPr/>
        <a:lstStyle/>
        <a:p>
          <a:endParaRPr lang="en-GB"/>
        </a:p>
      </dgm:t>
    </dgm:pt>
    <dgm:pt modelId="{00C6A6F3-3A03-4FF8-9708-41AA6DA73BF5}" type="pres">
      <dgm:prSet presAssocID="{658FE2B1-12AA-4ABE-A102-D2BD9D3C94E2}" presName="connectorText" presStyleLbl="sibTrans2D1" presStyleIdx="0" presStyleCnt="5"/>
      <dgm:spPr/>
      <dgm:t>
        <a:bodyPr/>
        <a:lstStyle/>
        <a:p>
          <a:endParaRPr lang="en-GB"/>
        </a:p>
      </dgm:t>
    </dgm:pt>
    <dgm:pt modelId="{61B46037-31BB-42AA-8BC4-693DB3E77E27}" type="pres">
      <dgm:prSet presAssocID="{92CEA3BC-9A57-4166-BADF-8A450409A30F}" presName="node" presStyleLbl="node1" presStyleIdx="0" presStyleCnt="5" custScaleX="102835" custScaleY="102835">
        <dgm:presLayoutVars>
          <dgm:bulletEnabled val="1"/>
        </dgm:presLayoutVars>
      </dgm:prSet>
      <dgm:spPr/>
      <dgm:t>
        <a:bodyPr/>
        <a:lstStyle/>
        <a:p>
          <a:endParaRPr lang="en-GB"/>
        </a:p>
      </dgm:t>
    </dgm:pt>
    <dgm:pt modelId="{9688330F-65D7-4B79-BEEE-DDFBA468D926}" type="pres">
      <dgm:prSet presAssocID="{F580AF1B-F0B6-447B-9AFD-AC6142FFDF15}" presName="parTrans" presStyleLbl="sibTrans2D1" presStyleIdx="1" presStyleCnt="5"/>
      <dgm:spPr/>
      <dgm:t>
        <a:bodyPr/>
        <a:lstStyle/>
        <a:p>
          <a:endParaRPr lang="en-GB"/>
        </a:p>
      </dgm:t>
    </dgm:pt>
    <dgm:pt modelId="{F9FD76DB-08D1-4491-86BE-D55D24CBF024}" type="pres">
      <dgm:prSet presAssocID="{F580AF1B-F0B6-447B-9AFD-AC6142FFDF15}" presName="connectorText" presStyleLbl="sibTrans2D1" presStyleIdx="1" presStyleCnt="5"/>
      <dgm:spPr/>
      <dgm:t>
        <a:bodyPr/>
        <a:lstStyle/>
        <a:p>
          <a:endParaRPr lang="en-GB"/>
        </a:p>
      </dgm:t>
    </dgm:pt>
    <dgm:pt modelId="{08DCF57E-46D4-4AEA-A9A5-13B9D1E4ABA7}" type="pres">
      <dgm:prSet presAssocID="{69840B4D-86A9-47C6-BF2B-3E0B5BE68F9A}" presName="node" presStyleLbl="node1" presStyleIdx="1" presStyleCnt="5" custScaleX="102835" custScaleY="102835">
        <dgm:presLayoutVars>
          <dgm:bulletEnabled val="1"/>
        </dgm:presLayoutVars>
      </dgm:prSet>
      <dgm:spPr/>
      <dgm:t>
        <a:bodyPr/>
        <a:lstStyle/>
        <a:p>
          <a:endParaRPr lang="en-GB"/>
        </a:p>
      </dgm:t>
    </dgm:pt>
    <dgm:pt modelId="{1EA038C5-E16D-4E0B-BAAE-AA517137B884}" type="pres">
      <dgm:prSet presAssocID="{B9ACC730-85B4-42E0-B6BB-49F1B6856025}" presName="parTrans" presStyleLbl="sibTrans2D1" presStyleIdx="2" presStyleCnt="5"/>
      <dgm:spPr/>
      <dgm:t>
        <a:bodyPr/>
        <a:lstStyle/>
        <a:p>
          <a:endParaRPr lang="en-GB"/>
        </a:p>
      </dgm:t>
    </dgm:pt>
    <dgm:pt modelId="{FE3CA713-A399-4BF4-A9B3-6149B68BFE02}" type="pres">
      <dgm:prSet presAssocID="{B9ACC730-85B4-42E0-B6BB-49F1B6856025}" presName="connectorText" presStyleLbl="sibTrans2D1" presStyleIdx="2" presStyleCnt="5"/>
      <dgm:spPr/>
      <dgm:t>
        <a:bodyPr/>
        <a:lstStyle/>
        <a:p>
          <a:endParaRPr lang="en-GB"/>
        </a:p>
      </dgm:t>
    </dgm:pt>
    <dgm:pt modelId="{8ADF07A0-8BE8-46F6-B2A4-4CE35AEF2F7B}" type="pres">
      <dgm:prSet presAssocID="{7FD90AFD-9FDE-431B-872B-D915B9042B79}" presName="node" presStyleLbl="node1" presStyleIdx="2" presStyleCnt="5" custScaleX="102835" custScaleY="102835">
        <dgm:presLayoutVars>
          <dgm:bulletEnabled val="1"/>
        </dgm:presLayoutVars>
      </dgm:prSet>
      <dgm:spPr/>
      <dgm:t>
        <a:bodyPr/>
        <a:lstStyle/>
        <a:p>
          <a:endParaRPr lang="en-GB"/>
        </a:p>
      </dgm:t>
    </dgm:pt>
    <dgm:pt modelId="{8D6B7547-C7E0-4657-867F-26A442584768}" type="pres">
      <dgm:prSet presAssocID="{96352253-108F-4FF7-B902-165634293A41}" presName="parTrans" presStyleLbl="sibTrans2D1" presStyleIdx="3" presStyleCnt="5"/>
      <dgm:spPr/>
      <dgm:t>
        <a:bodyPr/>
        <a:lstStyle/>
        <a:p>
          <a:endParaRPr lang="en-GB"/>
        </a:p>
      </dgm:t>
    </dgm:pt>
    <dgm:pt modelId="{E917789E-D743-431F-9718-461CF2538EE3}" type="pres">
      <dgm:prSet presAssocID="{96352253-108F-4FF7-B902-165634293A41}" presName="connectorText" presStyleLbl="sibTrans2D1" presStyleIdx="3" presStyleCnt="5"/>
      <dgm:spPr/>
      <dgm:t>
        <a:bodyPr/>
        <a:lstStyle/>
        <a:p>
          <a:endParaRPr lang="en-GB"/>
        </a:p>
      </dgm:t>
    </dgm:pt>
    <dgm:pt modelId="{8C782225-0009-4BC7-89C3-82AC513BCDF8}" type="pres">
      <dgm:prSet presAssocID="{65CD124E-F795-46ED-A0A0-77CF6A1C3248}" presName="node" presStyleLbl="node1" presStyleIdx="3" presStyleCnt="5" custScaleX="105284" custScaleY="105284">
        <dgm:presLayoutVars>
          <dgm:bulletEnabled val="1"/>
        </dgm:presLayoutVars>
      </dgm:prSet>
      <dgm:spPr/>
      <dgm:t>
        <a:bodyPr/>
        <a:lstStyle/>
        <a:p>
          <a:endParaRPr lang="en-GB"/>
        </a:p>
      </dgm:t>
    </dgm:pt>
    <dgm:pt modelId="{2EF405E3-F661-4521-BB41-A35E4C3B8B90}" type="pres">
      <dgm:prSet presAssocID="{6CBF72B0-222A-47EC-8962-022F4FCE8E67}" presName="parTrans" presStyleLbl="sibTrans2D1" presStyleIdx="4" presStyleCnt="5"/>
      <dgm:spPr/>
      <dgm:t>
        <a:bodyPr/>
        <a:lstStyle/>
        <a:p>
          <a:endParaRPr lang="en-GB"/>
        </a:p>
      </dgm:t>
    </dgm:pt>
    <dgm:pt modelId="{8BBFB79B-8E80-4EAF-8E3C-5CA1E380A42F}" type="pres">
      <dgm:prSet presAssocID="{6CBF72B0-222A-47EC-8962-022F4FCE8E67}" presName="connectorText" presStyleLbl="sibTrans2D1" presStyleIdx="4" presStyleCnt="5"/>
      <dgm:spPr/>
      <dgm:t>
        <a:bodyPr/>
        <a:lstStyle/>
        <a:p>
          <a:endParaRPr lang="en-GB"/>
        </a:p>
      </dgm:t>
    </dgm:pt>
    <dgm:pt modelId="{2A9DDFD9-7B42-4B6C-B725-D7E92AE5795F}" type="pres">
      <dgm:prSet presAssocID="{C0545DE3-2C7A-43FC-B9F7-B32FE08CFA48}" presName="node" presStyleLbl="node1" presStyleIdx="4" presStyleCnt="5">
        <dgm:presLayoutVars>
          <dgm:bulletEnabled val="1"/>
        </dgm:presLayoutVars>
      </dgm:prSet>
      <dgm:spPr/>
      <dgm:t>
        <a:bodyPr/>
        <a:lstStyle/>
        <a:p>
          <a:endParaRPr lang="en-GB"/>
        </a:p>
      </dgm:t>
    </dgm:pt>
  </dgm:ptLst>
  <dgm:cxnLst>
    <dgm:cxn modelId="{6A06575F-2CF7-416D-A3B2-48DAF1AE9E13}" type="presOf" srcId="{C0545DE3-2C7A-43FC-B9F7-B32FE08CFA48}" destId="{2A9DDFD9-7B42-4B6C-B725-D7E92AE5795F}" srcOrd="0" destOrd="0" presId="urn:microsoft.com/office/officeart/2005/8/layout/radial5"/>
    <dgm:cxn modelId="{86FD8672-B0B3-4BD3-AD7E-6C497F1B0B85}" type="presOf" srcId="{96352253-108F-4FF7-B902-165634293A41}" destId="{E917789E-D743-431F-9718-461CF2538EE3}" srcOrd="1" destOrd="0" presId="urn:microsoft.com/office/officeart/2005/8/layout/radial5"/>
    <dgm:cxn modelId="{2D98AD66-2418-4F47-9B17-48BC65945E58}" srcId="{014015AE-A268-46EE-B3C0-AA307D89C1B6}" destId="{64909FB1-E8E6-460E-AD88-256CCF1E0FA5}" srcOrd="0" destOrd="0" parTransId="{41B171D5-F729-40E1-BDB3-EF71FD00F701}" sibTransId="{20F617E1-7843-4111-A256-3BC415A81A71}"/>
    <dgm:cxn modelId="{E54CC3A0-567E-4AC8-8457-A3A595EF574D}" type="presOf" srcId="{B9ACC730-85B4-42E0-B6BB-49F1B6856025}" destId="{1EA038C5-E16D-4E0B-BAAE-AA517137B884}" srcOrd="0" destOrd="0" presId="urn:microsoft.com/office/officeart/2005/8/layout/radial5"/>
    <dgm:cxn modelId="{6FFD275C-BD2A-47CE-A9B7-577B6899C87F}" srcId="{64909FB1-E8E6-460E-AD88-256CCF1E0FA5}" destId="{7FD90AFD-9FDE-431B-872B-D915B9042B79}" srcOrd="2" destOrd="0" parTransId="{B9ACC730-85B4-42E0-B6BB-49F1B6856025}" sibTransId="{F2B28727-3FE2-46B2-8E15-90F9F640EDB9}"/>
    <dgm:cxn modelId="{55995D89-8E55-499B-B003-74562CB258DE}" type="presOf" srcId="{658FE2B1-12AA-4ABE-A102-D2BD9D3C94E2}" destId="{2147DDEE-2C0A-4961-9539-B45FF84177AF}" srcOrd="0" destOrd="0" presId="urn:microsoft.com/office/officeart/2005/8/layout/radial5"/>
    <dgm:cxn modelId="{648FB85D-FDD3-4C56-A4C8-6424DFCEB27B}" type="presOf" srcId="{96352253-108F-4FF7-B902-165634293A41}" destId="{8D6B7547-C7E0-4657-867F-26A442584768}" srcOrd="0" destOrd="0" presId="urn:microsoft.com/office/officeart/2005/8/layout/radial5"/>
    <dgm:cxn modelId="{7F3DD88F-F921-452B-9085-A9FE8D9EDE8F}" type="presOf" srcId="{92CEA3BC-9A57-4166-BADF-8A450409A30F}" destId="{61B46037-31BB-42AA-8BC4-693DB3E77E27}" srcOrd="0" destOrd="0" presId="urn:microsoft.com/office/officeart/2005/8/layout/radial5"/>
    <dgm:cxn modelId="{C7F3C859-CF64-4F64-8B9A-6ADA61E00EBE}" type="presOf" srcId="{6CBF72B0-222A-47EC-8962-022F4FCE8E67}" destId="{2EF405E3-F661-4521-BB41-A35E4C3B8B90}" srcOrd="0" destOrd="0" presId="urn:microsoft.com/office/officeart/2005/8/layout/radial5"/>
    <dgm:cxn modelId="{AC1738CF-D084-4FA3-B543-29F9ED285DC3}" type="presOf" srcId="{7FD90AFD-9FDE-431B-872B-D915B9042B79}" destId="{8ADF07A0-8BE8-46F6-B2A4-4CE35AEF2F7B}" srcOrd="0" destOrd="0" presId="urn:microsoft.com/office/officeart/2005/8/layout/radial5"/>
    <dgm:cxn modelId="{4BFAEB55-6BBB-410D-9CB3-CE2321D1AA46}" type="presOf" srcId="{F580AF1B-F0B6-447B-9AFD-AC6142FFDF15}" destId="{9688330F-65D7-4B79-BEEE-DDFBA468D926}" srcOrd="0" destOrd="0" presId="urn:microsoft.com/office/officeart/2005/8/layout/radial5"/>
    <dgm:cxn modelId="{C99361F3-A52C-4CDF-A946-9AFB41B06846}" srcId="{64909FB1-E8E6-460E-AD88-256CCF1E0FA5}" destId="{C0545DE3-2C7A-43FC-B9F7-B32FE08CFA48}" srcOrd="4" destOrd="0" parTransId="{6CBF72B0-222A-47EC-8962-022F4FCE8E67}" sibTransId="{D50D6890-B3FF-469A-BADB-3D7513DF9AA6}"/>
    <dgm:cxn modelId="{94B0BE68-E5AC-4B56-BD04-F87744B9960C}" srcId="{64909FB1-E8E6-460E-AD88-256CCF1E0FA5}" destId="{92CEA3BC-9A57-4166-BADF-8A450409A30F}" srcOrd="0" destOrd="0" parTransId="{658FE2B1-12AA-4ABE-A102-D2BD9D3C94E2}" sibTransId="{73AE4E20-8778-4F95-B607-D1A925AC1117}"/>
    <dgm:cxn modelId="{35A5626B-C048-41C3-ADE4-AFB032D437FF}" type="presOf" srcId="{014015AE-A268-46EE-B3C0-AA307D89C1B6}" destId="{D75A5E3D-CFB2-4196-B876-04AEDA14741A}" srcOrd="0" destOrd="0" presId="urn:microsoft.com/office/officeart/2005/8/layout/radial5"/>
    <dgm:cxn modelId="{198EC833-B524-49BB-BF29-8F7708D0D503}" srcId="{64909FB1-E8E6-460E-AD88-256CCF1E0FA5}" destId="{69840B4D-86A9-47C6-BF2B-3E0B5BE68F9A}" srcOrd="1" destOrd="0" parTransId="{F580AF1B-F0B6-447B-9AFD-AC6142FFDF15}" sibTransId="{F81F2C04-63D0-4F4C-898F-9252FA52ECE3}"/>
    <dgm:cxn modelId="{FE258EA7-A12B-4C57-A1F5-3B6C4A7DAFA5}" type="presOf" srcId="{658FE2B1-12AA-4ABE-A102-D2BD9D3C94E2}" destId="{00C6A6F3-3A03-4FF8-9708-41AA6DA73BF5}" srcOrd="1" destOrd="0" presId="urn:microsoft.com/office/officeart/2005/8/layout/radial5"/>
    <dgm:cxn modelId="{9BEDD102-EB11-4077-9AEC-5AD99BA4417C}" type="presOf" srcId="{B9ACC730-85B4-42E0-B6BB-49F1B6856025}" destId="{FE3CA713-A399-4BF4-A9B3-6149B68BFE02}" srcOrd="1" destOrd="0" presId="urn:microsoft.com/office/officeart/2005/8/layout/radial5"/>
    <dgm:cxn modelId="{D941F590-EFF2-40F2-8D5F-8C9C93BD710B}" type="presOf" srcId="{64909FB1-E8E6-460E-AD88-256CCF1E0FA5}" destId="{E638AA49-4EA1-405B-83A9-AB7C71EF4CA0}" srcOrd="0" destOrd="0" presId="urn:microsoft.com/office/officeart/2005/8/layout/radial5"/>
    <dgm:cxn modelId="{66B11DC1-3AA4-44DF-A4EC-B3120A4C489E}" type="presOf" srcId="{6CBF72B0-222A-47EC-8962-022F4FCE8E67}" destId="{8BBFB79B-8E80-4EAF-8E3C-5CA1E380A42F}" srcOrd="1" destOrd="0" presId="urn:microsoft.com/office/officeart/2005/8/layout/radial5"/>
    <dgm:cxn modelId="{9F249B2F-438E-4FAA-8953-BE56860AEB46}" type="presOf" srcId="{65CD124E-F795-46ED-A0A0-77CF6A1C3248}" destId="{8C782225-0009-4BC7-89C3-82AC513BCDF8}" srcOrd="0" destOrd="0" presId="urn:microsoft.com/office/officeart/2005/8/layout/radial5"/>
    <dgm:cxn modelId="{30979EA9-B2B5-4BC2-AFEB-6396491BB85B}" type="presOf" srcId="{69840B4D-86A9-47C6-BF2B-3E0B5BE68F9A}" destId="{08DCF57E-46D4-4AEA-A9A5-13B9D1E4ABA7}" srcOrd="0" destOrd="0" presId="urn:microsoft.com/office/officeart/2005/8/layout/radial5"/>
    <dgm:cxn modelId="{F40C0CC3-4C1B-4D1E-A70F-B8B69BBF605D}" type="presOf" srcId="{F580AF1B-F0B6-447B-9AFD-AC6142FFDF15}" destId="{F9FD76DB-08D1-4491-86BE-D55D24CBF024}" srcOrd="1" destOrd="0" presId="urn:microsoft.com/office/officeart/2005/8/layout/radial5"/>
    <dgm:cxn modelId="{F6A0F8E2-7A0B-4245-BA8D-31E3796309A0}" srcId="{64909FB1-E8E6-460E-AD88-256CCF1E0FA5}" destId="{65CD124E-F795-46ED-A0A0-77CF6A1C3248}" srcOrd="3" destOrd="0" parTransId="{96352253-108F-4FF7-B902-165634293A41}" sibTransId="{16945B8D-0FE3-40B0-B0B1-B0FAE73FDA6F}"/>
    <dgm:cxn modelId="{A4D977C2-5BF6-4CA3-AD48-96E121DF12A7}" type="presParOf" srcId="{D75A5E3D-CFB2-4196-B876-04AEDA14741A}" destId="{E638AA49-4EA1-405B-83A9-AB7C71EF4CA0}" srcOrd="0" destOrd="0" presId="urn:microsoft.com/office/officeart/2005/8/layout/radial5"/>
    <dgm:cxn modelId="{C9037D4A-E52B-4DB2-A011-8990007DB9DC}" type="presParOf" srcId="{D75A5E3D-CFB2-4196-B876-04AEDA14741A}" destId="{2147DDEE-2C0A-4961-9539-B45FF84177AF}" srcOrd="1" destOrd="0" presId="urn:microsoft.com/office/officeart/2005/8/layout/radial5"/>
    <dgm:cxn modelId="{F163B665-5F04-47B2-BFD0-BB69C3B11FC3}" type="presParOf" srcId="{2147DDEE-2C0A-4961-9539-B45FF84177AF}" destId="{00C6A6F3-3A03-4FF8-9708-41AA6DA73BF5}" srcOrd="0" destOrd="0" presId="urn:microsoft.com/office/officeart/2005/8/layout/radial5"/>
    <dgm:cxn modelId="{0034D4EA-73C5-4169-8C8E-502ED7DC6BC2}" type="presParOf" srcId="{D75A5E3D-CFB2-4196-B876-04AEDA14741A}" destId="{61B46037-31BB-42AA-8BC4-693DB3E77E27}" srcOrd="2" destOrd="0" presId="urn:microsoft.com/office/officeart/2005/8/layout/radial5"/>
    <dgm:cxn modelId="{6104F49F-E1AD-4F91-B3ED-BD521568D7A2}" type="presParOf" srcId="{D75A5E3D-CFB2-4196-B876-04AEDA14741A}" destId="{9688330F-65D7-4B79-BEEE-DDFBA468D926}" srcOrd="3" destOrd="0" presId="urn:microsoft.com/office/officeart/2005/8/layout/radial5"/>
    <dgm:cxn modelId="{FFF74C09-1164-4F1A-B718-33BACB9A7E60}" type="presParOf" srcId="{9688330F-65D7-4B79-BEEE-DDFBA468D926}" destId="{F9FD76DB-08D1-4491-86BE-D55D24CBF024}" srcOrd="0" destOrd="0" presId="urn:microsoft.com/office/officeart/2005/8/layout/radial5"/>
    <dgm:cxn modelId="{46F25FC0-83CC-40D6-8387-C9830FA28804}" type="presParOf" srcId="{D75A5E3D-CFB2-4196-B876-04AEDA14741A}" destId="{08DCF57E-46D4-4AEA-A9A5-13B9D1E4ABA7}" srcOrd="4" destOrd="0" presId="urn:microsoft.com/office/officeart/2005/8/layout/radial5"/>
    <dgm:cxn modelId="{776FD10E-5452-4BCC-871C-09A15906E104}" type="presParOf" srcId="{D75A5E3D-CFB2-4196-B876-04AEDA14741A}" destId="{1EA038C5-E16D-4E0B-BAAE-AA517137B884}" srcOrd="5" destOrd="0" presId="urn:microsoft.com/office/officeart/2005/8/layout/radial5"/>
    <dgm:cxn modelId="{C726D10B-7031-4DFB-B62D-74A266AECD66}" type="presParOf" srcId="{1EA038C5-E16D-4E0B-BAAE-AA517137B884}" destId="{FE3CA713-A399-4BF4-A9B3-6149B68BFE02}" srcOrd="0" destOrd="0" presId="urn:microsoft.com/office/officeart/2005/8/layout/radial5"/>
    <dgm:cxn modelId="{B5B96ED1-37C0-429F-B1F0-49D2789BBEEC}" type="presParOf" srcId="{D75A5E3D-CFB2-4196-B876-04AEDA14741A}" destId="{8ADF07A0-8BE8-46F6-B2A4-4CE35AEF2F7B}" srcOrd="6" destOrd="0" presId="urn:microsoft.com/office/officeart/2005/8/layout/radial5"/>
    <dgm:cxn modelId="{FEFA7DBA-2C5B-4D7D-8C2A-1DE90B5782B6}" type="presParOf" srcId="{D75A5E3D-CFB2-4196-B876-04AEDA14741A}" destId="{8D6B7547-C7E0-4657-867F-26A442584768}" srcOrd="7" destOrd="0" presId="urn:microsoft.com/office/officeart/2005/8/layout/radial5"/>
    <dgm:cxn modelId="{2AA85BF7-2C0F-4D38-B69E-FF1A80BC7DB4}" type="presParOf" srcId="{8D6B7547-C7E0-4657-867F-26A442584768}" destId="{E917789E-D743-431F-9718-461CF2538EE3}" srcOrd="0" destOrd="0" presId="urn:microsoft.com/office/officeart/2005/8/layout/radial5"/>
    <dgm:cxn modelId="{6066D2DB-AE92-4044-954F-F2E858AB459E}" type="presParOf" srcId="{D75A5E3D-CFB2-4196-B876-04AEDA14741A}" destId="{8C782225-0009-4BC7-89C3-82AC513BCDF8}" srcOrd="8" destOrd="0" presId="urn:microsoft.com/office/officeart/2005/8/layout/radial5"/>
    <dgm:cxn modelId="{3F51C4A7-4FF0-47BC-AD9A-B5F47C282062}" type="presParOf" srcId="{D75A5E3D-CFB2-4196-B876-04AEDA14741A}" destId="{2EF405E3-F661-4521-BB41-A35E4C3B8B90}" srcOrd="9" destOrd="0" presId="urn:microsoft.com/office/officeart/2005/8/layout/radial5"/>
    <dgm:cxn modelId="{CC0B5E3C-6F68-4856-AB93-9E2AFFDA6A7C}" type="presParOf" srcId="{2EF405E3-F661-4521-BB41-A35E4C3B8B90}" destId="{8BBFB79B-8E80-4EAF-8E3C-5CA1E380A42F}" srcOrd="0" destOrd="0" presId="urn:microsoft.com/office/officeart/2005/8/layout/radial5"/>
    <dgm:cxn modelId="{2D8007C2-5342-4B54-B3E0-EC2A2BEFEFDA}" type="presParOf" srcId="{D75A5E3D-CFB2-4196-B876-04AEDA14741A}" destId="{2A9DDFD9-7B42-4B6C-B725-D7E92AE5795F}"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EF77AC7-FC71-41C8-AD9A-478B90BAAD6A}" type="doc">
      <dgm:prSet loTypeId="urn:microsoft.com/office/officeart/2005/8/layout/vList3" loCatId="list" qsTypeId="urn:microsoft.com/office/officeart/2005/8/quickstyle/simple1" qsCatId="simple" csTypeId="urn:microsoft.com/office/officeart/2005/8/colors/accent0_1" csCatId="mainScheme" phldr="1"/>
      <dgm:spPr/>
    </dgm:pt>
    <dgm:pt modelId="{B17F8BE9-4320-4D9A-A3F8-3EAD18102FF2}">
      <dgm:prSet phldrT="[Text]"/>
      <dgm:spPr/>
      <dgm:t>
        <a:bodyPr/>
        <a:lstStyle/>
        <a:p>
          <a:r>
            <a:rPr lang="en-GB" dirty="0" smtClean="0">
              <a:solidFill>
                <a:srgbClr val="003D7D"/>
              </a:solidFill>
            </a:rPr>
            <a:t>Science Policy</a:t>
          </a:r>
          <a:endParaRPr lang="en-GB" dirty="0">
            <a:solidFill>
              <a:srgbClr val="003D7D"/>
            </a:solidFill>
          </a:endParaRPr>
        </a:p>
      </dgm:t>
    </dgm:pt>
    <dgm:pt modelId="{9C049E58-C674-45E5-9AC8-D18D1877F62C}" type="parTrans" cxnId="{2F14CEA9-B61D-4137-B986-A66749782735}">
      <dgm:prSet/>
      <dgm:spPr/>
      <dgm:t>
        <a:bodyPr/>
        <a:lstStyle/>
        <a:p>
          <a:endParaRPr lang="en-GB">
            <a:solidFill>
              <a:srgbClr val="003D7D"/>
            </a:solidFill>
          </a:endParaRPr>
        </a:p>
      </dgm:t>
    </dgm:pt>
    <dgm:pt modelId="{3B483F8B-CCB9-4BDF-8987-D54E722F09F3}" type="sibTrans" cxnId="{2F14CEA9-B61D-4137-B986-A66749782735}">
      <dgm:prSet/>
      <dgm:spPr/>
      <dgm:t>
        <a:bodyPr/>
        <a:lstStyle/>
        <a:p>
          <a:endParaRPr lang="en-GB">
            <a:solidFill>
              <a:srgbClr val="003D7D"/>
            </a:solidFill>
          </a:endParaRPr>
        </a:p>
      </dgm:t>
    </dgm:pt>
    <dgm:pt modelId="{6D101D46-F4DD-4E8B-AE7B-37A8B4ADE1A5}">
      <dgm:prSet phldrT="[Text]"/>
      <dgm:spPr/>
      <dgm:t>
        <a:bodyPr/>
        <a:lstStyle/>
        <a:p>
          <a:r>
            <a:rPr lang="en-GB" dirty="0" smtClean="0">
              <a:solidFill>
                <a:srgbClr val="003D7D"/>
              </a:solidFill>
            </a:rPr>
            <a:t>Membership</a:t>
          </a:r>
          <a:endParaRPr lang="en-GB" dirty="0">
            <a:solidFill>
              <a:srgbClr val="003D7D"/>
            </a:solidFill>
          </a:endParaRPr>
        </a:p>
      </dgm:t>
    </dgm:pt>
    <dgm:pt modelId="{0A39304A-B5E7-478E-BC70-610A6001B2E2}" type="parTrans" cxnId="{8F2169D0-DC61-4455-8DE9-7F2BC034314C}">
      <dgm:prSet/>
      <dgm:spPr/>
      <dgm:t>
        <a:bodyPr/>
        <a:lstStyle/>
        <a:p>
          <a:endParaRPr lang="en-GB">
            <a:solidFill>
              <a:srgbClr val="003D7D"/>
            </a:solidFill>
          </a:endParaRPr>
        </a:p>
      </dgm:t>
    </dgm:pt>
    <dgm:pt modelId="{15FA477A-2F40-47F3-A491-BF2891DCEC6A}" type="sibTrans" cxnId="{8F2169D0-DC61-4455-8DE9-7F2BC034314C}">
      <dgm:prSet/>
      <dgm:spPr/>
      <dgm:t>
        <a:bodyPr/>
        <a:lstStyle/>
        <a:p>
          <a:endParaRPr lang="en-GB">
            <a:solidFill>
              <a:srgbClr val="003D7D"/>
            </a:solidFill>
          </a:endParaRPr>
        </a:p>
      </dgm:t>
    </dgm:pt>
    <dgm:pt modelId="{D8872F39-6754-4FA5-AFCE-1E623E04A628}">
      <dgm:prSet phldrT="[Text]"/>
      <dgm:spPr/>
      <dgm:t>
        <a:bodyPr/>
        <a:lstStyle/>
        <a:p>
          <a:pPr rtl="0"/>
          <a:r>
            <a:rPr lang="en-GB" dirty="0" smtClean="0">
              <a:solidFill>
                <a:srgbClr val="003D7D"/>
              </a:solidFill>
            </a:rPr>
            <a:t>Education (schools)</a:t>
          </a:r>
          <a:endParaRPr lang="en-GB" dirty="0">
            <a:solidFill>
              <a:srgbClr val="003D7D"/>
            </a:solidFill>
          </a:endParaRPr>
        </a:p>
      </dgm:t>
    </dgm:pt>
    <dgm:pt modelId="{16BEBE4C-9B7D-4F6A-98E3-050E250F50F6}" type="parTrans" cxnId="{D141A35D-0D7E-4ADA-B674-88447B7D18C3}">
      <dgm:prSet/>
      <dgm:spPr/>
      <dgm:t>
        <a:bodyPr/>
        <a:lstStyle/>
        <a:p>
          <a:endParaRPr lang="en-GB">
            <a:solidFill>
              <a:srgbClr val="003D7D"/>
            </a:solidFill>
          </a:endParaRPr>
        </a:p>
      </dgm:t>
    </dgm:pt>
    <dgm:pt modelId="{41B8CA02-D1C3-4DCB-9493-0F40A2EFB353}" type="sibTrans" cxnId="{D141A35D-0D7E-4ADA-B674-88447B7D18C3}">
      <dgm:prSet/>
      <dgm:spPr/>
      <dgm:t>
        <a:bodyPr/>
        <a:lstStyle/>
        <a:p>
          <a:endParaRPr lang="en-GB">
            <a:solidFill>
              <a:srgbClr val="003D7D"/>
            </a:solidFill>
          </a:endParaRPr>
        </a:p>
      </dgm:t>
    </dgm:pt>
    <dgm:pt modelId="{391EE781-4884-4BF5-8A85-88C372D5DB42}">
      <dgm:prSet/>
      <dgm:spPr/>
      <dgm:t>
        <a:bodyPr/>
        <a:lstStyle/>
        <a:p>
          <a:r>
            <a:rPr lang="en-GB" dirty="0" smtClean="0">
              <a:solidFill>
                <a:srgbClr val="003D7D"/>
              </a:solidFill>
            </a:rPr>
            <a:t>Industry</a:t>
          </a:r>
          <a:endParaRPr lang="en-GB" dirty="0">
            <a:solidFill>
              <a:srgbClr val="003D7D"/>
            </a:solidFill>
          </a:endParaRPr>
        </a:p>
      </dgm:t>
    </dgm:pt>
    <dgm:pt modelId="{EF56435E-4313-4E54-A9DC-F1B515FB6701}" type="parTrans" cxnId="{F590FDD7-97FC-4109-8F0F-A0EF47719FEA}">
      <dgm:prSet/>
      <dgm:spPr/>
      <dgm:t>
        <a:bodyPr/>
        <a:lstStyle/>
        <a:p>
          <a:endParaRPr lang="en-GB">
            <a:solidFill>
              <a:srgbClr val="003D7D"/>
            </a:solidFill>
          </a:endParaRPr>
        </a:p>
      </dgm:t>
    </dgm:pt>
    <dgm:pt modelId="{BBFC3225-7629-4417-BEBA-BAC91660A90A}" type="sibTrans" cxnId="{F590FDD7-97FC-4109-8F0F-A0EF47719FEA}">
      <dgm:prSet/>
      <dgm:spPr/>
      <dgm:t>
        <a:bodyPr/>
        <a:lstStyle/>
        <a:p>
          <a:endParaRPr lang="en-GB">
            <a:solidFill>
              <a:srgbClr val="003D7D"/>
            </a:solidFill>
          </a:endParaRPr>
        </a:p>
      </dgm:t>
    </dgm:pt>
    <dgm:pt modelId="{B2C9A7B4-6493-45F0-8910-42F9833259F0}">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dirty="0" smtClean="0">
              <a:solidFill>
                <a:srgbClr val="003D7D"/>
              </a:solidFill>
            </a:rPr>
            <a:t>Higher Education</a:t>
          </a:r>
          <a:endParaRPr lang="en-GB" dirty="0">
            <a:solidFill>
              <a:srgbClr val="003D7D"/>
            </a:solidFill>
          </a:endParaRPr>
        </a:p>
      </dgm:t>
    </dgm:pt>
    <dgm:pt modelId="{2BF09839-DF84-4A11-B985-473F65A1FF54}" type="parTrans" cxnId="{26252208-AEDD-4B18-9D71-053423793BBB}">
      <dgm:prSet/>
      <dgm:spPr/>
      <dgm:t>
        <a:bodyPr/>
        <a:lstStyle/>
        <a:p>
          <a:endParaRPr lang="en-GB">
            <a:solidFill>
              <a:srgbClr val="003D7D"/>
            </a:solidFill>
          </a:endParaRPr>
        </a:p>
      </dgm:t>
    </dgm:pt>
    <dgm:pt modelId="{AA4B902F-F70E-4646-9A7E-F4682FE885A1}" type="sibTrans" cxnId="{26252208-AEDD-4B18-9D71-053423793BBB}">
      <dgm:prSet/>
      <dgm:spPr/>
      <dgm:t>
        <a:bodyPr/>
        <a:lstStyle/>
        <a:p>
          <a:endParaRPr lang="en-GB">
            <a:solidFill>
              <a:srgbClr val="003D7D"/>
            </a:solidFill>
          </a:endParaRPr>
        </a:p>
      </dgm:t>
    </dgm:pt>
    <dgm:pt modelId="{214830BC-17E2-41DB-A1CB-A601BD67CF99}">
      <dgm:prSet/>
      <dgm:spPr/>
      <dgm:t>
        <a:bodyPr/>
        <a:lstStyle/>
        <a:p>
          <a:r>
            <a:rPr lang="en-GB" dirty="0" err="1" smtClean="0">
              <a:solidFill>
                <a:srgbClr val="003D7D"/>
              </a:solidFill>
            </a:rPr>
            <a:t>BioNet</a:t>
          </a:r>
          <a:r>
            <a:rPr lang="en-GB" dirty="0" smtClean="0">
              <a:solidFill>
                <a:srgbClr val="003D7D"/>
              </a:solidFill>
            </a:rPr>
            <a:t> (14-19 year olds)</a:t>
          </a:r>
          <a:endParaRPr lang="en-GB" dirty="0">
            <a:solidFill>
              <a:srgbClr val="003D7D"/>
            </a:solidFill>
          </a:endParaRPr>
        </a:p>
      </dgm:t>
    </dgm:pt>
    <dgm:pt modelId="{F4C2CD36-E185-4F6B-AAD3-93EB56B1AB54}" type="parTrans" cxnId="{72624C1F-62B6-47BF-9587-9527C49EAC38}">
      <dgm:prSet/>
      <dgm:spPr/>
      <dgm:t>
        <a:bodyPr/>
        <a:lstStyle/>
        <a:p>
          <a:endParaRPr lang="en-GB">
            <a:solidFill>
              <a:srgbClr val="003D7D"/>
            </a:solidFill>
          </a:endParaRPr>
        </a:p>
      </dgm:t>
    </dgm:pt>
    <dgm:pt modelId="{1861643A-A489-4436-89F5-AFBC57F383A7}" type="sibTrans" cxnId="{72624C1F-62B6-47BF-9587-9527C49EAC38}">
      <dgm:prSet/>
      <dgm:spPr/>
      <dgm:t>
        <a:bodyPr/>
        <a:lstStyle/>
        <a:p>
          <a:endParaRPr lang="en-GB">
            <a:solidFill>
              <a:srgbClr val="003D7D"/>
            </a:solidFill>
          </a:endParaRPr>
        </a:p>
      </dgm:t>
    </dgm:pt>
    <dgm:pt modelId="{1A926D20-45EA-42D5-BF74-E006594BCEF9}">
      <dgm:prSet/>
      <dgm:spPr/>
      <dgm:t>
        <a:bodyPr/>
        <a:lstStyle/>
        <a:p>
          <a:r>
            <a:rPr lang="en-GB" dirty="0" smtClean="0"/>
            <a:t>Training &amp; Personal Development</a:t>
          </a:r>
          <a:endParaRPr lang="en-GB" dirty="0"/>
        </a:p>
      </dgm:t>
    </dgm:pt>
    <dgm:pt modelId="{D9671068-D6B4-4571-B282-90E1289BA112}" type="parTrans" cxnId="{E90278F5-07D1-48B5-AD4C-516A890997E4}">
      <dgm:prSet/>
      <dgm:spPr/>
      <dgm:t>
        <a:bodyPr/>
        <a:lstStyle/>
        <a:p>
          <a:endParaRPr lang="en-GB"/>
        </a:p>
      </dgm:t>
    </dgm:pt>
    <dgm:pt modelId="{B2F677AA-5EC3-4546-8650-05C5B34BEA46}" type="sibTrans" cxnId="{E90278F5-07D1-48B5-AD4C-516A890997E4}">
      <dgm:prSet/>
      <dgm:spPr/>
      <dgm:t>
        <a:bodyPr/>
        <a:lstStyle/>
        <a:p>
          <a:endParaRPr lang="en-GB"/>
        </a:p>
      </dgm:t>
    </dgm:pt>
    <dgm:pt modelId="{934A36D1-4569-4F0F-A204-9A7C5D4CF00F}" type="pres">
      <dgm:prSet presAssocID="{FEF77AC7-FC71-41C8-AD9A-478B90BAAD6A}" presName="linearFlow" presStyleCnt="0">
        <dgm:presLayoutVars>
          <dgm:dir/>
          <dgm:resizeHandles val="exact"/>
        </dgm:presLayoutVars>
      </dgm:prSet>
      <dgm:spPr/>
    </dgm:pt>
    <dgm:pt modelId="{2CF86C48-C7C0-41CF-A99D-87B92F9DDAB6}" type="pres">
      <dgm:prSet presAssocID="{B17F8BE9-4320-4D9A-A3F8-3EAD18102FF2}" presName="composite" presStyleCnt="0"/>
      <dgm:spPr/>
    </dgm:pt>
    <dgm:pt modelId="{3DF4B5F5-6914-4B88-BC4E-1DE97AC3AFAA}" type="pres">
      <dgm:prSet presAssocID="{B17F8BE9-4320-4D9A-A3F8-3EAD18102FF2}" presName="imgShp" presStyleLbl="fgImgPlace1" presStyleIdx="0" presStyleCnt="7"/>
      <dgm:spPr>
        <a:blipFill rotWithShape="1">
          <a:blip xmlns:r="http://schemas.openxmlformats.org/officeDocument/2006/relationships" r:embed="rId1"/>
          <a:stretch>
            <a:fillRect/>
          </a:stretch>
        </a:blipFill>
      </dgm:spPr>
    </dgm:pt>
    <dgm:pt modelId="{33230505-D326-47EE-B6DA-2CF8DA1008A9}" type="pres">
      <dgm:prSet presAssocID="{B17F8BE9-4320-4D9A-A3F8-3EAD18102FF2}" presName="txShp" presStyleLbl="node1" presStyleIdx="0" presStyleCnt="7">
        <dgm:presLayoutVars>
          <dgm:bulletEnabled val="1"/>
        </dgm:presLayoutVars>
      </dgm:prSet>
      <dgm:spPr/>
      <dgm:t>
        <a:bodyPr/>
        <a:lstStyle/>
        <a:p>
          <a:endParaRPr lang="en-GB"/>
        </a:p>
      </dgm:t>
    </dgm:pt>
    <dgm:pt modelId="{CE4EF6BE-D34C-4C20-BBC0-7D1B64DCB827}" type="pres">
      <dgm:prSet presAssocID="{3B483F8B-CCB9-4BDF-8987-D54E722F09F3}" presName="spacing" presStyleCnt="0"/>
      <dgm:spPr/>
    </dgm:pt>
    <dgm:pt modelId="{F78B2725-E4B2-495E-A07D-C05951EB80A3}" type="pres">
      <dgm:prSet presAssocID="{1A926D20-45EA-42D5-BF74-E006594BCEF9}" presName="composite" presStyleCnt="0"/>
      <dgm:spPr/>
    </dgm:pt>
    <dgm:pt modelId="{13849214-A7D3-4C57-B6FA-C69153B4C94A}" type="pres">
      <dgm:prSet presAssocID="{1A926D20-45EA-42D5-BF74-E006594BCEF9}" presName="imgShp" presStyleLbl="fgImgPlace1" presStyleIdx="1" presStyleCnt="7"/>
      <dgm:spPr>
        <a:blipFill rotWithShape="1">
          <a:blip xmlns:r="http://schemas.openxmlformats.org/officeDocument/2006/relationships" r:embed="rId2"/>
          <a:stretch>
            <a:fillRect/>
          </a:stretch>
        </a:blipFill>
      </dgm:spPr>
    </dgm:pt>
    <dgm:pt modelId="{C000A52A-F880-45D3-AED3-448279C1F3E2}" type="pres">
      <dgm:prSet presAssocID="{1A926D20-45EA-42D5-BF74-E006594BCEF9}" presName="txShp" presStyleLbl="node1" presStyleIdx="1" presStyleCnt="7">
        <dgm:presLayoutVars>
          <dgm:bulletEnabled val="1"/>
        </dgm:presLayoutVars>
      </dgm:prSet>
      <dgm:spPr/>
      <dgm:t>
        <a:bodyPr/>
        <a:lstStyle/>
        <a:p>
          <a:endParaRPr lang="en-GB"/>
        </a:p>
      </dgm:t>
    </dgm:pt>
    <dgm:pt modelId="{BDB7F49A-4C70-4933-8980-B46E0CB784F4}" type="pres">
      <dgm:prSet presAssocID="{B2F677AA-5EC3-4546-8650-05C5B34BEA46}" presName="spacing" presStyleCnt="0"/>
      <dgm:spPr/>
    </dgm:pt>
    <dgm:pt modelId="{6670979D-FD9C-4949-B278-D53C10DBFDD6}" type="pres">
      <dgm:prSet presAssocID="{6D101D46-F4DD-4E8B-AE7B-37A8B4ADE1A5}" presName="composite" presStyleCnt="0"/>
      <dgm:spPr/>
    </dgm:pt>
    <dgm:pt modelId="{3C9B5367-714D-43A7-BC19-FF4E669F7964}" type="pres">
      <dgm:prSet presAssocID="{6D101D46-F4DD-4E8B-AE7B-37A8B4ADE1A5}"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BCE13A1B-43AC-47AF-9656-3188F6D67802}" type="pres">
      <dgm:prSet presAssocID="{6D101D46-F4DD-4E8B-AE7B-37A8B4ADE1A5}" presName="txShp" presStyleLbl="node1" presStyleIdx="2" presStyleCnt="7">
        <dgm:presLayoutVars>
          <dgm:bulletEnabled val="1"/>
        </dgm:presLayoutVars>
      </dgm:prSet>
      <dgm:spPr/>
      <dgm:t>
        <a:bodyPr/>
        <a:lstStyle/>
        <a:p>
          <a:endParaRPr lang="en-GB"/>
        </a:p>
      </dgm:t>
    </dgm:pt>
    <dgm:pt modelId="{201C2BAB-92D9-4718-8844-B46C19356695}" type="pres">
      <dgm:prSet presAssocID="{15FA477A-2F40-47F3-A491-BF2891DCEC6A}" presName="spacing" presStyleCnt="0"/>
      <dgm:spPr/>
    </dgm:pt>
    <dgm:pt modelId="{690493D5-CB3E-4EB7-AFE3-C1E3E0461226}" type="pres">
      <dgm:prSet presAssocID="{391EE781-4884-4BF5-8A85-88C372D5DB42}" presName="composite" presStyleCnt="0"/>
      <dgm:spPr/>
    </dgm:pt>
    <dgm:pt modelId="{AAB9282F-029F-4690-8C85-B958B913B244}" type="pres">
      <dgm:prSet presAssocID="{391EE781-4884-4BF5-8A85-88C372D5DB42}" presName="imgShp" presStyleLbl="fgImgPlace1" presStyleIdx="3" presStyleCnt="7"/>
      <dgm:spPr>
        <a:blipFill rotWithShape="1">
          <a:blip xmlns:r="http://schemas.openxmlformats.org/officeDocument/2006/relationships" r:embed="rId4"/>
          <a:stretch>
            <a:fillRect/>
          </a:stretch>
        </a:blipFill>
      </dgm:spPr>
    </dgm:pt>
    <dgm:pt modelId="{104FA5D5-30DA-48D8-8DD2-270B3186A680}" type="pres">
      <dgm:prSet presAssocID="{391EE781-4884-4BF5-8A85-88C372D5DB42}" presName="txShp" presStyleLbl="node1" presStyleIdx="3" presStyleCnt="7">
        <dgm:presLayoutVars>
          <dgm:bulletEnabled val="1"/>
        </dgm:presLayoutVars>
      </dgm:prSet>
      <dgm:spPr/>
      <dgm:t>
        <a:bodyPr/>
        <a:lstStyle/>
        <a:p>
          <a:endParaRPr lang="en-GB"/>
        </a:p>
      </dgm:t>
    </dgm:pt>
    <dgm:pt modelId="{098EAAB1-43AF-451A-9802-236D3783286E}" type="pres">
      <dgm:prSet presAssocID="{BBFC3225-7629-4417-BEBA-BAC91660A90A}" presName="spacing" presStyleCnt="0"/>
      <dgm:spPr/>
    </dgm:pt>
    <dgm:pt modelId="{8B03F297-665F-4B31-93A8-BFC753EC3C26}" type="pres">
      <dgm:prSet presAssocID="{B2C9A7B4-6493-45F0-8910-42F9833259F0}" presName="composite" presStyleCnt="0"/>
      <dgm:spPr/>
    </dgm:pt>
    <dgm:pt modelId="{9FB32675-D939-4336-BB56-8825C060296E}" type="pres">
      <dgm:prSet presAssocID="{B2C9A7B4-6493-45F0-8910-42F9833259F0}" presName="imgShp" presStyleLbl="fgImgPlace1" presStyleIdx="4" presStyleCnt="7"/>
      <dgm:spPr>
        <a:blipFill rotWithShape="1">
          <a:blip xmlns:r="http://schemas.openxmlformats.org/officeDocument/2006/relationships" r:embed="rId5"/>
          <a:stretch>
            <a:fillRect/>
          </a:stretch>
        </a:blipFill>
      </dgm:spPr>
    </dgm:pt>
    <dgm:pt modelId="{C8BDE93B-9C57-41F5-B8B7-BEB059B83F8C}" type="pres">
      <dgm:prSet presAssocID="{B2C9A7B4-6493-45F0-8910-42F9833259F0}" presName="txShp" presStyleLbl="node1" presStyleIdx="4" presStyleCnt="7">
        <dgm:presLayoutVars>
          <dgm:bulletEnabled val="1"/>
        </dgm:presLayoutVars>
      </dgm:prSet>
      <dgm:spPr/>
      <dgm:t>
        <a:bodyPr/>
        <a:lstStyle/>
        <a:p>
          <a:endParaRPr lang="en-GB"/>
        </a:p>
      </dgm:t>
    </dgm:pt>
    <dgm:pt modelId="{35EF488B-A6ED-4891-848F-E228F3518398}" type="pres">
      <dgm:prSet presAssocID="{AA4B902F-F70E-4646-9A7E-F4682FE885A1}" presName="spacing" presStyleCnt="0"/>
      <dgm:spPr/>
    </dgm:pt>
    <dgm:pt modelId="{A09B2ECF-8C41-4DDE-B186-DBED580A36D9}" type="pres">
      <dgm:prSet presAssocID="{D8872F39-6754-4FA5-AFCE-1E623E04A628}" presName="composite" presStyleCnt="0"/>
      <dgm:spPr/>
    </dgm:pt>
    <dgm:pt modelId="{60E1905D-EE26-4A15-A587-EB44FF30C129}" type="pres">
      <dgm:prSet presAssocID="{D8872F39-6754-4FA5-AFCE-1E623E04A628}"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6000" r="-6000"/>
          </a:stretch>
        </a:blipFill>
      </dgm:spPr>
    </dgm:pt>
    <dgm:pt modelId="{89560239-553D-4A22-8FE7-8152EE0CC264}" type="pres">
      <dgm:prSet presAssocID="{D8872F39-6754-4FA5-AFCE-1E623E04A628}" presName="txShp" presStyleLbl="node1" presStyleIdx="5" presStyleCnt="7">
        <dgm:presLayoutVars>
          <dgm:bulletEnabled val="1"/>
        </dgm:presLayoutVars>
      </dgm:prSet>
      <dgm:spPr/>
      <dgm:t>
        <a:bodyPr/>
        <a:lstStyle/>
        <a:p>
          <a:endParaRPr lang="en-GB"/>
        </a:p>
      </dgm:t>
    </dgm:pt>
    <dgm:pt modelId="{23587CCE-A457-4735-AF32-3F4B07078F36}" type="pres">
      <dgm:prSet presAssocID="{41B8CA02-D1C3-4DCB-9493-0F40A2EFB353}" presName="spacing" presStyleCnt="0"/>
      <dgm:spPr/>
    </dgm:pt>
    <dgm:pt modelId="{4E1496A9-DA84-49D9-9353-0D9C780F82F7}" type="pres">
      <dgm:prSet presAssocID="{214830BC-17E2-41DB-A1CB-A601BD67CF99}" presName="composite" presStyleCnt="0"/>
      <dgm:spPr/>
    </dgm:pt>
    <dgm:pt modelId="{E09D39BC-3A7F-4CF8-B8D8-6271EE94DBC5}" type="pres">
      <dgm:prSet presAssocID="{214830BC-17E2-41DB-A1CB-A601BD67CF99}" presName="imgShp" presStyleLbl="fgImgPlace1" presStyleIdx="6" presStyleCnt="7"/>
      <dgm:spPr>
        <a:blipFill rotWithShape="1">
          <a:blip xmlns:r="http://schemas.openxmlformats.org/officeDocument/2006/relationships" r:embed="rId7"/>
          <a:stretch>
            <a:fillRect/>
          </a:stretch>
        </a:blipFill>
      </dgm:spPr>
    </dgm:pt>
    <dgm:pt modelId="{7A6D7701-CCD4-4C43-898A-B8527145DFCB}" type="pres">
      <dgm:prSet presAssocID="{214830BC-17E2-41DB-A1CB-A601BD67CF99}" presName="txShp" presStyleLbl="node1" presStyleIdx="6" presStyleCnt="7">
        <dgm:presLayoutVars>
          <dgm:bulletEnabled val="1"/>
        </dgm:presLayoutVars>
      </dgm:prSet>
      <dgm:spPr/>
      <dgm:t>
        <a:bodyPr/>
        <a:lstStyle/>
        <a:p>
          <a:endParaRPr lang="en-GB"/>
        </a:p>
      </dgm:t>
    </dgm:pt>
  </dgm:ptLst>
  <dgm:cxnLst>
    <dgm:cxn modelId="{F590FDD7-97FC-4109-8F0F-A0EF47719FEA}" srcId="{FEF77AC7-FC71-41C8-AD9A-478B90BAAD6A}" destId="{391EE781-4884-4BF5-8A85-88C372D5DB42}" srcOrd="3" destOrd="0" parTransId="{EF56435E-4313-4E54-A9DC-F1B515FB6701}" sibTransId="{BBFC3225-7629-4417-BEBA-BAC91660A90A}"/>
    <dgm:cxn modelId="{C64F13BE-43B4-4F7D-A15D-A301F4998AFC}" type="presOf" srcId="{B17F8BE9-4320-4D9A-A3F8-3EAD18102FF2}" destId="{33230505-D326-47EE-B6DA-2CF8DA1008A9}" srcOrd="0" destOrd="0" presId="urn:microsoft.com/office/officeart/2005/8/layout/vList3"/>
    <dgm:cxn modelId="{72624C1F-62B6-47BF-9587-9527C49EAC38}" srcId="{FEF77AC7-FC71-41C8-AD9A-478B90BAAD6A}" destId="{214830BC-17E2-41DB-A1CB-A601BD67CF99}" srcOrd="6" destOrd="0" parTransId="{F4C2CD36-E185-4F6B-AAD3-93EB56B1AB54}" sibTransId="{1861643A-A489-4436-89F5-AFBC57F383A7}"/>
    <dgm:cxn modelId="{821762CF-AA99-4B32-82F1-CEE131990EF7}" type="presOf" srcId="{391EE781-4884-4BF5-8A85-88C372D5DB42}" destId="{104FA5D5-30DA-48D8-8DD2-270B3186A680}" srcOrd="0" destOrd="0" presId="urn:microsoft.com/office/officeart/2005/8/layout/vList3"/>
    <dgm:cxn modelId="{C27FB01F-B9F8-4BC2-AA18-CC677B4E88FC}" type="presOf" srcId="{FEF77AC7-FC71-41C8-AD9A-478B90BAAD6A}" destId="{934A36D1-4569-4F0F-A204-9A7C5D4CF00F}" srcOrd="0" destOrd="0" presId="urn:microsoft.com/office/officeart/2005/8/layout/vList3"/>
    <dgm:cxn modelId="{2709E7F0-B8AF-4759-9838-0D3262FBD43E}" type="presOf" srcId="{214830BC-17E2-41DB-A1CB-A601BD67CF99}" destId="{7A6D7701-CCD4-4C43-898A-B8527145DFCB}" srcOrd="0" destOrd="0" presId="urn:microsoft.com/office/officeart/2005/8/layout/vList3"/>
    <dgm:cxn modelId="{8F2169D0-DC61-4455-8DE9-7F2BC034314C}" srcId="{FEF77AC7-FC71-41C8-AD9A-478B90BAAD6A}" destId="{6D101D46-F4DD-4E8B-AE7B-37A8B4ADE1A5}" srcOrd="2" destOrd="0" parTransId="{0A39304A-B5E7-478E-BC70-610A6001B2E2}" sibTransId="{15FA477A-2F40-47F3-A491-BF2891DCEC6A}"/>
    <dgm:cxn modelId="{2F14CEA9-B61D-4137-B986-A66749782735}" srcId="{FEF77AC7-FC71-41C8-AD9A-478B90BAAD6A}" destId="{B17F8BE9-4320-4D9A-A3F8-3EAD18102FF2}" srcOrd="0" destOrd="0" parTransId="{9C049E58-C674-45E5-9AC8-D18D1877F62C}" sibTransId="{3B483F8B-CCB9-4BDF-8987-D54E722F09F3}"/>
    <dgm:cxn modelId="{E04739B7-938B-4B99-B17C-30B903322346}" type="presOf" srcId="{6D101D46-F4DD-4E8B-AE7B-37A8B4ADE1A5}" destId="{BCE13A1B-43AC-47AF-9656-3188F6D67802}" srcOrd="0" destOrd="0" presId="urn:microsoft.com/office/officeart/2005/8/layout/vList3"/>
    <dgm:cxn modelId="{E3216641-6695-4722-89C8-C91E3D113CB2}" type="presOf" srcId="{1A926D20-45EA-42D5-BF74-E006594BCEF9}" destId="{C000A52A-F880-45D3-AED3-448279C1F3E2}" srcOrd="0" destOrd="0" presId="urn:microsoft.com/office/officeart/2005/8/layout/vList3"/>
    <dgm:cxn modelId="{D141A35D-0D7E-4ADA-B674-88447B7D18C3}" srcId="{FEF77AC7-FC71-41C8-AD9A-478B90BAAD6A}" destId="{D8872F39-6754-4FA5-AFCE-1E623E04A628}" srcOrd="5" destOrd="0" parTransId="{16BEBE4C-9B7D-4F6A-98E3-050E250F50F6}" sibTransId="{41B8CA02-D1C3-4DCB-9493-0F40A2EFB353}"/>
    <dgm:cxn modelId="{B52A89D8-6C7B-4AB1-8DA7-3C1ADAFCED6B}" type="presOf" srcId="{B2C9A7B4-6493-45F0-8910-42F9833259F0}" destId="{C8BDE93B-9C57-41F5-B8B7-BEB059B83F8C}" srcOrd="0" destOrd="0" presId="urn:microsoft.com/office/officeart/2005/8/layout/vList3"/>
    <dgm:cxn modelId="{E90278F5-07D1-48B5-AD4C-516A890997E4}" srcId="{FEF77AC7-FC71-41C8-AD9A-478B90BAAD6A}" destId="{1A926D20-45EA-42D5-BF74-E006594BCEF9}" srcOrd="1" destOrd="0" parTransId="{D9671068-D6B4-4571-B282-90E1289BA112}" sibTransId="{B2F677AA-5EC3-4546-8650-05C5B34BEA46}"/>
    <dgm:cxn modelId="{3287E7EB-9350-4C34-88A1-4CD2802C56B0}" type="presOf" srcId="{D8872F39-6754-4FA5-AFCE-1E623E04A628}" destId="{89560239-553D-4A22-8FE7-8152EE0CC264}" srcOrd="0" destOrd="0" presId="urn:microsoft.com/office/officeart/2005/8/layout/vList3"/>
    <dgm:cxn modelId="{26252208-AEDD-4B18-9D71-053423793BBB}" srcId="{FEF77AC7-FC71-41C8-AD9A-478B90BAAD6A}" destId="{B2C9A7B4-6493-45F0-8910-42F9833259F0}" srcOrd="4" destOrd="0" parTransId="{2BF09839-DF84-4A11-B985-473F65A1FF54}" sibTransId="{AA4B902F-F70E-4646-9A7E-F4682FE885A1}"/>
    <dgm:cxn modelId="{2A881FA2-BD64-4A01-ADE0-E1A23B606660}" type="presParOf" srcId="{934A36D1-4569-4F0F-A204-9A7C5D4CF00F}" destId="{2CF86C48-C7C0-41CF-A99D-87B92F9DDAB6}" srcOrd="0" destOrd="0" presId="urn:microsoft.com/office/officeart/2005/8/layout/vList3"/>
    <dgm:cxn modelId="{DDF2BDA0-D51F-4098-A710-62F8EEA0B925}" type="presParOf" srcId="{2CF86C48-C7C0-41CF-A99D-87B92F9DDAB6}" destId="{3DF4B5F5-6914-4B88-BC4E-1DE97AC3AFAA}" srcOrd="0" destOrd="0" presId="urn:microsoft.com/office/officeart/2005/8/layout/vList3"/>
    <dgm:cxn modelId="{643A9974-D956-4E2B-8CC5-9A857D8C1167}" type="presParOf" srcId="{2CF86C48-C7C0-41CF-A99D-87B92F9DDAB6}" destId="{33230505-D326-47EE-B6DA-2CF8DA1008A9}" srcOrd="1" destOrd="0" presId="urn:microsoft.com/office/officeart/2005/8/layout/vList3"/>
    <dgm:cxn modelId="{48C7814C-7355-40C6-8A53-4E0EEF112873}" type="presParOf" srcId="{934A36D1-4569-4F0F-A204-9A7C5D4CF00F}" destId="{CE4EF6BE-D34C-4C20-BBC0-7D1B64DCB827}" srcOrd="1" destOrd="0" presId="urn:microsoft.com/office/officeart/2005/8/layout/vList3"/>
    <dgm:cxn modelId="{4A1C2866-7EAF-49A9-9452-87CE17299166}" type="presParOf" srcId="{934A36D1-4569-4F0F-A204-9A7C5D4CF00F}" destId="{F78B2725-E4B2-495E-A07D-C05951EB80A3}" srcOrd="2" destOrd="0" presId="urn:microsoft.com/office/officeart/2005/8/layout/vList3"/>
    <dgm:cxn modelId="{CD4E77E2-CF74-4C93-9B84-87F14EA981A1}" type="presParOf" srcId="{F78B2725-E4B2-495E-A07D-C05951EB80A3}" destId="{13849214-A7D3-4C57-B6FA-C69153B4C94A}" srcOrd="0" destOrd="0" presId="urn:microsoft.com/office/officeart/2005/8/layout/vList3"/>
    <dgm:cxn modelId="{2799873D-8DD2-4B39-87EB-89310E1F9EE3}" type="presParOf" srcId="{F78B2725-E4B2-495E-A07D-C05951EB80A3}" destId="{C000A52A-F880-45D3-AED3-448279C1F3E2}" srcOrd="1" destOrd="0" presId="urn:microsoft.com/office/officeart/2005/8/layout/vList3"/>
    <dgm:cxn modelId="{B6920EF4-4AE0-4C26-BECF-AADEB9CA850E}" type="presParOf" srcId="{934A36D1-4569-4F0F-A204-9A7C5D4CF00F}" destId="{BDB7F49A-4C70-4933-8980-B46E0CB784F4}" srcOrd="3" destOrd="0" presId="urn:microsoft.com/office/officeart/2005/8/layout/vList3"/>
    <dgm:cxn modelId="{5B7D7A84-418A-443E-BCE0-14728BCB8D09}" type="presParOf" srcId="{934A36D1-4569-4F0F-A204-9A7C5D4CF00F}" destId="{6670979D-FD9C-4949-B278-D53C10DBFDD6}" srcOrd="4" destOrd="0" presId="urn:microsoft.com/office/officeart/2005/8/layout/vList3"/>
    <dgm:cxn modelId="{11356F08-3344-4269-AD6E-EC5E4B1ECDAE}" type="presParOf" srcId="{6670979D-FD9C-4949-B278-D53C10DBFDD6}" destId="{3C9B5367-714D-43A7-BC19-FF4E669F7964}" srcOrd="0" destOrd="0" presId="urn:microsoft.com/office/officeart/2005/8/layout/vList3"/>
    <dgm:cxn modelId="{CCD1E680-12C8-42FC-8CA0-1FA4A02F1B5F}" type="presParOf" srcId="{6670979D-FD9C-4949-B278-D53C10DBFDD6}" destId="{BCE13A1B-43AC-47AF-9656-3188F6D67802}" srcOrd="1" destOrd="0" presId="urn:microsoft.com/office/officeart/2005/8/layout/vList3"/>
    <dgm:cxn modelId="{582790FD-0C1F-4EB9-8C59-2727858CD641}" type="presParOf" srcId="{934A36D1-4569-4F0F-A204-9A7C5D4CF00F}" destId="{201C2BAB-92D9-4718-8844-B46C19356695}" srcOrd="5" destOrd="0" presId="urn:microsoft.com/office/officeart/2005/8/layout/vList3"/>
    <dgm:cxn modelId="{E4E61528-0831-4971-906D-8B3DB61DA0DD}" type="presParOf" srcId="{934A36D1-4569-4F0F-A204-9A7C5D4CF00F}" destId="{690493D5-CB3E-4EB7-AFE3-C1E3E0461226}" srcOrd="6" destOrd="0" presId="urn:microsoft.com/office/officeart/2005/8/layout/vList3"/>
    <dgm:cxn modelId="{67ED9201-169D-4E3F-B9F0-DE98FE5F21A9}" type="presParOf" srcId="{690493D5-CB3E-4EB7-AFE3-C1E3E0461226}" destId="{AAB9282F-029F-4690-8C85-B958B913B244}" srcOrd="0" destOrd="0" presId="urn:microsoft.com/office/officeart/2005/8/layout/vList3"/>
    <dgm:cxn modelId="{12B6C01E-374A-49AF-9529-55F930465FA3}" type="presParOf" srcId="{690493D5-CB3E-4EB7-AFE3-C1E3E0461226}" destId="{104FA5D5-30DA-48D8-8DD2-270B3186A680}" srcOrd="1" destOrd="0" presId="urn:microsoft.com/office/officeart/2005/8/layout/vList3"/>
    <dgm:cxn modelId="{EBD60F91-DA14-4881-BECF-D8138EA84761}" type="presParOf" srcId="{934A36D1-4569-4F0F-A204-9A7C5D4CF00F}" destId="{098EAAB1-43AF-451A-9802-236D3783286E}" srcOrd="7" destOrd="0" presId="urn:microsoft.com/office/officeart/2005/8/layout/vList3"/>
    <dgm:cxn modelId="{BEAA0495-5E45-4A4B-A01B-0D9716D9494D}" type="presParOf" srcId="{934A36D1-4569-4F0F-A204-9A7C5D4CF00F}" destId="{8B03F297-665F-4B31-93A8-BFC753EC3C26}" srcOrd="8" destOrd="0" presId="urn:microsoft.com/office/officeart/2005/8/layout/vList3"/>
    <dgm:cxn modelId="{3BF3C06E-8992-4D1E-8B63-DEACE7D5621C}" type="presParOf" srcId="{8B03F297-665F-4B31-93A8-BFC753EC3C26}" destId="{9FB32675-D939-4336-BB56-8825C060296E}" srcOrd="0" destOrd="0" presId="urn:microsoft.com/office/officeart/2005/8/layout/vList3"/>
    <dgm:cxn modelId="{7B3C13FB-86B1-42E2-A6DC-0E728F610164}" type="presParOf" srcId="{8B03F297-665F-4B31-93A8-BFC753EC3C26}" destId="{C8BDE93B-9C57-41F5-B8B7-BEB059B83F8C}" srcOrd="1" destOrd="0" presId="urn:microsoft.com/office/officeart/2005/8/layout/vList3"/>
    <dgm:cxn modelId="{DFC2D124-03E3-4CA1-824B-2FE13D36A9BD}" type="presParOf" srcId="{934A36D1-4569-4F0F-A204-9A7C5D4CF00F}" destId="{35EF488B-A6ED-4891-848F-E228F3518398}" srcOrd="9" destOrd="0" presId="urn:microsoft.com/office/officeart/2005/8/layout/vList3"/>
    <dgm:cxn modelId="{468D98CC-674A-4F5F-9509-7643DBD6932F}" type="presParOf" srcId="{934A36D1-4569-4F0F-A204-9A7C5D4CF00F}" destId="{A09B2ECF-8C41-4DDE-B186-DBED580A36D9}" srcOrd="10" destOrd="0" presId="urn:microsoft.com/office/officeart/2005/8/layout/vList3"/>
    <dgm:cxn modelId="{9968728C-5D81-4506-82B8-032F8F010B2D}" type="presParOf" srcId="{A09B2ECF-8C41-4DDE-B186-DBED580A36D9}" destId="{60E1905D-EE26-4A15-A587-EB44FF30C129}" srcOrd="0" destOrd="0" presId="urn:microsoft.com/office/officeart/2005/8/layout/vList3"/>
    <dgm:cxn modelId="{F66400C1-1F24-4F60-B4F7-6EA7478F9AC8}" type="presParOf" srcId="{A09B2ECF-8C41-4DDE-B186-DBED580A36D9}" destId="{89560239-553D-4A22-8FE7-8152EE0CC264}" srcOrd="1" destOrd="0" presId="urn:microsoft.com/office/officeart/2005/8/layout/vList3"/>
    <dgm:cxn modelId="{E263C4B1-0984-4FF2-9CAE-7BBB0ABD2337}" type="presParOf" srcId="{934A36D1-4569-4F0F-A204-9A7C5D4CF00F}" destId="{23587CCE-A457-4735-AF32-3F4B07078F36}" srcOrd="11" destOrd="0" presId="urn:microsoft.com/office/officeart/2005/8/layout/vList3"/>
    <dgm:cxn modelId="{3741A119-424A-4DC4-A89C-88512BC90350}" type="presParOf" srcId="{934A36D1-4569-4F0F-A204-9A7C5D4CF00F}" destId="{4E1496A9-DA84-49D9-9353-0D9C780F82F7}" srcOrd="12" destOrd="0" presId="urn:microsoft.com/office/officeart/2005/8/layout/vList3"/>
    <dgm:cxn modelId="{F1047BD2-0B2D-40A1-AF90-7062F98FBFE7}" type="presParOf" srcId="{4E1496A9-DA84-49D9-9353-0D9C780F82F7}" destId="{E09D39BC-3A7F-4CF8-B8D8-6271EE94DBC5}" srcOrd="0" destOrd="0" presId="urn:microsoft.com/office/officeart/2005/8/layout/vList3"/>
    <dgm:cxn modelId="{EA8DE4EA-04D9-4824-BDE8-7E9C90DD5FCC}" type="presParOf" srcId="{4E1496A9-DA84-49D9-9353-0D9C780F82F7}" destId="{7A6D7701-CCD4-4C43-898A-B8527145DFC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7BFFC-25CA-4389-A451-FFE6930979BA}"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0F749FFB-FA70-494D-AF68-8AEA0BEDE7DB}">
      <dgm:prSet/>
      <dgm:spPr/>
      <dgm:t>
        <a:bodyPr/>
        <a:lstStyle/>
        <a:p>
          <a:pPr rtl="0"/>
          <a:r>
            <a:rPr lang="en-GB" dirty="0" smtClean="0">
              <a:solidFill>
                <a:srgbClr val="003D7D"/>
              </a:solidFill>
              <a:latin typeface="+mn-lt"/>
            </a:rPr>
            <a:t>Biomedical Sciences</a:t>
          </a:r>
          <a:endParaRPr lang="en-GB" dirty="0">
            <a:solidFill>
              <a:srgbClr val="003D7D"/>
            </a:solidFill>
            <a:latin typeface="+mn-lt"/>
          </a:endParaRPr>
        </a:p>
      </dgm:t>
    </dgm:pt>
    <dgm:pt modelId="{4B2C39ED-6CFF-4462-B2E1-3C9648ABF724}" type="parTrans" cxnId="{3C1E535A-9387-4A60-BB3C-4D3F0D49E6FC}">
      <dgm:prSet/>
      <dgm:spPr/>
      <dgm:t>
        <a:bodyPr/>
        <a:lstStyle/>
        <a:p>
          <a:endParaRPr lang="en-GB">
            <a:solidFill>
              <a:srgbClr val="003D7D"/>
            </a:solidFill>
            <a:latin typeface="+mn-lt"/>
          </a:endParaRPr>
        </a:p>
      </dgm:t>
    </dgm:pt>
    <dgm:pt modelId="{9D7E38EA-A02A-45D8-A09D-1D7E4A7FB2FD}" type="sibTrans" cxnId="{3C1E535A-9387-4A60-BB3C-4D3F0D49E6FC}">
      <dgm:prSet/>
      <dgm:spPr/>
      <dgm:t>
        <a:bodyPr/>
        <a:lstStyle/>
        <a:p>
          <a:endParaRPr lang="en-GB">
            <a:solidFill>
              <a:srgbClr val="003D7D"/>
            </a:solidFill>
            <a:latin typeface="+mn-lt"/>
          </a:endParaRPr>
        </a:p>
      </dgm:t>
    </dgm:pt>
    <dgm:pt modelId="{839A5E34-8769-41B4-B48A-3B90268D6234}">
      <dgm:prSet/>
      <dgm:spPr/>
      <dgm:t>
        <a:bodyPr/>
        <a:lstStyle/>
        <a:p>
          <a:pPr rtl="0"/>
          <a:r>
            <a:rPr lang="en-GB" smtClean="0">
              <a:solidFill>
                <a:srgbClr val="003D7D"/>
              </a:solidFill>
              <a:latin typeface="+mn-lt"/>
            </a:rPr>
            <a:t>Environmental and Ecosystem Science</a:t>
          </a:r>
          <a:endParaRPr lang="en-GB" dirty="0">
            <a:solidFill>
              <a:srgbClr val="003D7D"/>
            </a:solidFill>
            <a:latin typeface="+mn-lt"/>
          </a:endParaRPr>
        </a:p>
      </dgm:t>
    </dgm:pt>
    <dgm:pt modelId="{0CBED464-BFD9-4683-B8A8-201E2FFCD06E}" type="parTrans" cxnId="{351DE439-5309-4103-9CA8-F4F710FD638E}">
      <dgm:prSet/>
      <dgm:spPr/>
      <dgm:t>
        <a:bodyPr/>
        <a:lstStyle/>
        <a:p>
          <a:endParaRPr lang="en-GB">
            <a:solidFill>
              <a:srgbClr val="003D7D"/>
            </a:solidFill>
            <a:latin typeface="+mn-lt"/>
          </a:endParaRPr>
        </a:p>
      </dgm:t>
    </dgm:pt>
    <dgm:pt modelId="{6111EAC6-4291-4190-931C-CB3E07E35E93}" type="sibTrans" cxnId="{351DE439-5309-4103-9CA8-F4F710FD638E}">
      <dgm:prSet/>
      <dgm:spPr/>
      <dgm:t>
        <a:bodyPr/>
        <a:lstStyle/>
        <a:p>
          <a:endParaRPr lang="en-GB">
            <a:solidFill>
              <a:srgbClr val="003D7D"/>
            </a:solidFill>
            <a:latin typeface="+mn-lt"/>
          </a:endParaRPr>
        </a:p>
      </dgm:t>
    </dgm:pt>
    <dgm:pt modelId="{315C3E87-703D-490E-B183-6A6DEBAC94CC}">
      <dgm:prSet/>
      <dgm:spPr/>
      <dgm:t>
        <a:bodyPr/>
        <a:lstStyle/>
        <a:p>
          <a:pPr rtl="0"/>
          <a:r>
            <a:rPr lang="en-GB" smtClean="0">
              <a:solidFill>
                <a:srgbClr val="003D7D"/>
              </a:solidFill>
              <a:latin typeface="+mn-lt"/>
            </a:rPr>
            <a:t>Agriculture and Plant Science</a:t>
          </a:r>
          <a:endParaRPr lang="en-GB" dirty="0">
            <a:solidFill>
              <a:srgbClr val="003D7D"/>
            </a:solidFill>
            <a:latin typeface="+mn-lt"/>
          </a:endParaRPr>
        </a:p>
      </dgm:t>
    </dgm:pt>
    <dgm:pt modelId="{FE97D7E8-5CC4-4700-8C70-0DACF05C4EE4}" type="parTrans" cxnId="{366DC561-E43D-48A1-8C13-1DEC87C8BCD9}">
      <dgm:prSet/>
      <dgm:spPr/>
      <dgm:t>
        <a:bodyPr/>
        <a:lstStyle/>
        <a:p>
          <a:endParaRPr lang="en-GB">
            <a:solidFill>
              <a:srgbClr val="003D7D"/>
            </a:solidFill>
            <a:latin typeface="+mn-lt"/>
          </a:endParaRPr>
        </a:p>
      </dgm:t>
    </dgm:pt>
    <dgm:pt modelId="{147D08BB-F4F3-4202-8B07-84C6EB16723B}" type="sibTrans" cxnId="{366DC561-E43D-48A1-8C13-1DEC87C8BCD9}">
      <dgm:prSet/>
      <dgm:spPr/>
      <dgm:t>
        <a:bodyPr/>
        <a:lstStyle/>
        <a:p>
          <a:endParaRPr lang="en-GB">
            <a:solidFill>
              <a:srgbClr val="003D7D"/>
            </a:solidFill>
            <a:latin typeface="+mn-lt"/>
          </a:endParaRPr>
        </a:p>
      </dgm:t>
    </dgm:pt>
    <dgm:pt modelId="{65E8ABEB-3441-4BC2-927A-D4125E0B0797}">
      <dgm:prSet/>
      <dgm:spPr/>
      <dgm:t>
        <a:bodyPr/>
        <a:lstStyle/>
        <a:p>
          <a:pPr rtl="0"/>
          <a:r>
            <a:rPr lang="en-GB" dirty="0" smtClean="0">
              <a:solidFill>
                <a:srgbClr val="003D7D"/>
              </a:solidFill>
              <a:latin typeface="+mn-lt"/>
            </a:rPr>
            <a:t>Science in Parliament</a:t>
          </a:r>
          <a:endParaRPr lang="en-GB" dirty="0">
            <a:solidFill>
              <a:srgbClr val="003D7D"/>
            </a:solidFill>
            <a:latin typeface="+mn-lt"/>
          </a:endParaRPr>
        </a:p>
      </dgm:t>
    </dgm:pt>
    <dgm:pt modelId="{7595EAB7-E8FB-468A-8EB5-7093EF02037C}" type="sibTrans" cxnId="{B7498929-3193-4127-B3FE-EAB9714C67CF}">
      <dgm:prSet/>
      <dgm:spPr/>
      <dgm:t>
        <a:bodyPr/>
        <a:lstStyle/>
        <a:p>
          <a:endParaRPr lang="en-GB">
            <a:solidFill>
              <a:srgbClr val="003D7D"/>
            </a:solidFill>
            <a:latin typeface="+mn-lt"/>
          </a:endParaRPr>
        </a:p>
      </dgm:t>
    </dgm:pt>
    <dgm:pt modelId="{0A38DA02-F72F-4A55-A396-171D2ADDF05A}" type="parTrans" cxnId="{B7498929-3193-4127-B3FE-EAB9714C67CF}">
      <dgm:prSet/>
      <dgm:spPr/>
      <dgm:t>
        <a:bodyPr/>
        <a:lstStyle/>
        <a:p>
          <a:endParaRPr lang="en-GB">
            <a:solidFill>
              <a:srgbClr val="003D7D"/>
            </a:solidFill>
            <a:latin typeface="+mn-lt"/>
          </a:endParaRPr>
        </a:p>
      </dgm:t>
    </dgm:pt>
    <dgm:pt modelId="{E7074990-3CE1-4BB4-BCC6-499D1DC53B68}">
      <dgm:prSet/>
      <dgm:spPr/>
      <dgm:t>
        <a:bodyPr/>
        <a:lstStyle/>
        <a:p>
          <a:r>
            <a:rPr lang="en-GB" smtClean="0">
              <a:solidFill>
                <a:srgbClr val="003D7D"/>
              </a:solidFill>
              <a:latin typeface="+mn-lt"/>
            </a:rPr>
            <a:t>Research Environment and Practice</a:t>
          </a:r>
          <a:endParaRPr lang="en-GB" dirty="0">
            <a:solidFill>
              <a:srgbClr val="003D7D"/>
            </a:solidFill>
            <a:latin typeface="+mn-lt"/>
          </a:endParaRPr>
        </a:p>
      </dgm:t>
    </dgm:pt>
    <dgm:pt modelId="{ACFB47F5-7412-40B1-A6D4-20A96DB205BC}" type="parTrans" cxnId="{6ECB0639-1928-4849-BF5E-F814F3DC0E94}">
      <dgm:prSet/>
      <dgm:spPr/>
      <dgm:t>
        <a:bodyPr/>
        <a:lstStyle/>
        <a:p>
          <a:endParaRPr lang="en-GB">
            <a:solidFill>
              <a:srgbClr val="003D7D"/>
            </a:solidFill>
            <a:latin typeface="+mn-lt"/>
          </a:endParaRPr>
        </a:p>
      </dgm:t>
    </dgm:pt>
    <dgm:pt modelId="{93B16169-BF42-4D27-95F9-2D848475ED4B}" type="sibTrans" cxnId="{6ECB0639-1928-4849-BF5E-F814F3DC0E94}">
      <dgm:prSet/>
      <dgm:spPr/>
      <dgm:t>
        <a:bodyPr/>
        <a:lstStyle/>
        <a:p>
          <a:endParaRPr lang="en-GB">
            <a:solidFill>
              <a:srgbClr val="003D7D"/>
            </a:solidFill>
            <a:latin typeface="+mn-lt"/>
          </a:endParaRPr>
        </a:p>
      </dgm:t>
    </dgm:pt>
    <dgm:pt modelId="{EEC840B8-360B-4410-BF38-9A97232D90A6}">
      <dgm:prSet/>
      <dgm:spPr/>
      <dgm:t>
        <a:bodyPr/>
        <a:lstStyle/>
        <a:p>
          <a:r>
            <a:rPr lang="en-GB" smtClean="0">
              <a:solidFill>
                <a:srgbClr val="003D7D"/>
              </a:solidFill>
              <a:latin typeface="+mn-lt"/>
            </a:rPr>
            <a:t>Equality and Diversity</a:t>
          </a:r>
          <a:endParaRPr lang="en-GB" dirty="0">
            <a:solidFill>
              <a:srgbClr val="003D7D"/>
            </a:solidFill>
            <a:latin typeface="+mn-lt"/>
          </a:endParaRPr>
        </a:p>
      </dgm:t>
    </dgm:pt>
    <dgm:pt modelId="{F87CA8EF-7950-4F8A-8AB7-EC4F320BE924}" type="parTrans" cxnId="{6CBCA734-C5C4-4BE8-BB51-76EA9CA81E10}">
      <dgm:prSet/>
      <dgm:spPr/>
      <dgm:t>
        <a:bodyPr/>
        <a:lstStyle/>
        <a:p>
          <a:endParaRPr lang="en-GB">
            <a:solidFill>
              <a:srgbClr val="003D7D"/>
            </a:solidFill>
            <a:latin typeface="+mn-lt"/>
          </a:endParaRPr>
        </a:p>
      </dgm:t>
    </dgm:pt>
    <dgm:pt modelId="{BC6F5F54-364A-496B-9CF9-E5E59326D953}" type="sibTrans" cxnId="{6CBCA734-C5C4-4BE8-BB51-76EA9CA81E10}">
      <dgm:prSet/>
      <dgm:spPr/>
      <dgm:t>
        <a:bodyPr/>
        <a:lstStyle/>
        <a:p>
          <a:endParaRPr lang="en-GB">
            <a:solidFill>
              <a:srgbClr val="003D7D"/>
            </a:solidFill>
            <a:latin typeface="+mn-lt"/>
          </a:endParaRPr>
        </a:p>
      </dgm:t>
    </dgm:pt>
    <dgm:pt modelId="{F2EDB387-7F5C-4D52-A27B-A9FD7D81D5A2}">
      <dgm:prSet/>
      <dgm:spPr/>
      <dgm:t>
        <a:bodyPr/>
        <a:lstStyle/>
        <a:p>
          <a:r>
            <a:rPr lang="en-GB" dirty="0" smtClean="0"/>
            <a:t>Biology Education in the UK</a:t>
          </a:r>
          <a:endParaRPr lang="en-GB" dirty="0"/>
        </a:p>
      </dgm:t>
    </dgm:pt>
    <dgm:pt modelId="{10E1C786-428D-4A5F-876F-94200975D99A}" type="parTrans" cxnId="{D8F6975F-F357-474D-8260-35BBC7D70047}">
      <dgm:prSet/>
      <dgm:spPr/>
      <dgm:t>
        <a:bodyPr/>
        <a:lstStyle/>
        <a:p>
          <a:endParaRPr lang="en-GB"/>
        </a:p>
      </dgm:t>
    </dgm:pt>
    <dgm:pt modelId="{7D68144E-9453-4794-9237-F4F36AF78727}" type="sibTrans" cxnId="{D8F6975F-F357-474D-8260-35BBC7D70047}">
      <dgm:prSet/>
      <dgm:spPr/>
      <dgm:t>
        <a:bodyPr/>
        <a:lstStyle/>
        <a:p>
          <a:endParaRPr lang="en-GB"/>
        </a:p>
      </dgm:t>
    </dgm:pt>
    <dgm:pt modelId="{A5288519-AB7A-4986-A64B-E83816941ED9}" type="pres">
      <dgm:prSet presAssocID="{4267BFFC-25CA-4389-A451-FFE6930979BA}" presName="linearFlow" presStyleCnt="0">
        <dgm:presLayoutVars>
          <dgm:dir/>
          <dgm:resizeHandles val="exact"/>
        </dgm:presLayoutVars>
      </dgm:prSet>
      <dgm:spPr/>
      <dgm:t>
        <a:bodyPr/>
        <a:lstStyle/>
        <a:p>
          <a:endParaRPr lang="en-GB"/>
        </a:p>
      </dgm:t>
    </dgm:pt>
    <dgm:pt modelId="{F1D3CFC0-725C-4D68-806F-41502E244FCE}" type="pres">
      <dgm:prSet presAssocID="{65E8ABEB-3441-4BC2-927A-D4125E0B0797}" presName="composite" presStyleCnt="0"/>
      <dgm:spPr/>
      <dgm:t>
        <a:bodyPr/>
        <a:lstStyle/>
        <a:p>
          <a:endParaRPr lang="en-GB"/>
        </a:p>
      </dgm:t>
    </dgm:pt>
    <dgm:pt modelId="{65E847C7-6F95-45DF-8E36-64FBB43810F4}" type="pres">
      <dgm:prSet presAssocID="{65E8ABEB-3441-4BC2-927A-D4125E0B0797}" presName="imgShp" presStyleLbl="fgImgPlace1" presStyleIdx="0" presStyleCnt="7"/>
      <dgm:spPr>
        <a:blipFill rotWithShape="1">
          <a:blip xmlns:r="http://schemas.openxmlformats.org/officeDocument/2006/relationships" r:embed="rId1"/>
          <a:stretch>
            <a:fillRect/>
          </a:stretch>
        </a:blipFill>
      </dgm:spPr>
      <dgm:t>
        <a:bodyPr/>
        <a:lstStyle/>
        <a:p>
          <a:endParaRPr lang="en-GB"/>
        </a:p>
      </dgm:t>
    </dgm:pt>
    <dgm:pt modelId="{DE49E610-9C11-4118-BD30-581DFE57CC2E}" type="pres">
      <dgm:prSet presAssocID="{65E8ABEB-3441-4BC2-927A-D4125E0B0797}" presName="txShp" presStyleLbl="node1" presStyleIdx="0" presStyleCnt="7" custScaleX="88637">
        <dgm:presLayoutVars>
          <dgm:bulletEnabled val="1"/>
        </dgm:presLayoutVars>
      </dgm:prSet>
      <dgm:spPr/>
      <dgm:t>
        <a:bodyPr/>
        <a:lstStyle/>
        <a:p>
          <a:endParaRPr lang="en-GB"/>
        </a:p>
      </dgm:t>
    </dgm:pt>
    <dgm:pt modelId="{D87ED9DC-7725-40DB-B7ED-85E6BA5E053D}" type="pres">
      <dgm:prSet presAssocID="{7595EAB7-E8FB-468A-8EB5-7093EF02037C}" presName="spacing" presStyleCnt="0"/>
      <dgm:spPr/>
      <dgm:t>
        <a:bodyPr/>
        <a:lstStyle/>
        <a:p>
          <a:endParaRPr lang="en-GB"/>
        </a:p>
      </dgm:t>
    </dgm:pt>
    <dgm:pt modelId="{7538E154-D0BA-41B2-BE50-3878B5678EDB}" type="pres">
      <dgm:prSet presAssocID="{0F749FFB-FA70-494D-AF68-8AEA0BEDE7DB}" presName="composite" presStyleCnt="0"/>
      <dgm:spPr/>
      <dgm:t>
        <a:bodyPr/>
        <a:lstStyle/>
        <a:p>
          <a:endParaRPr lang="en-GB"/>
        </a:p>
      </dgm:t>
    </dgm:pt>
    <dgm:pt modelId="{9495CC29-5060-47BC-B05D-7994776F84E2}" type="pres">
      <dgm:prSet presAssocID="{0F749FFB-FA70-494D-AF68-8AEA0BEDE7DB}" presName="imgShp" presStyleLbl="fgImgPlace1" presStyleIdx="1" presStyleCnt="7"/>
      <dgm:spPr>
        <a:blipFill rotWithShape="1">
          <a:blip xmlns:r="http://schemas.openxmlformats.org/officeDocument/2006/relationships" r:embed="rId2"/>
          <a:stretch>
            <a:fillRect/>
          </a:stretch>
        </a:blipFill>
      </dgm:spPr>
      <dgm:t>
        <a:bodyPr/>
        <a:lstStyle/>
        <a:p>
          <a:endParaRPr lang="en-GB"/>
        </a:p>
      </dgm:t>
    </dgm:pt>
    <dgm:pt modelId="{4BD61692-E20C-45BF-977B-B47AB3CFC6E3}" type="pres">
      <dgm:prSet presAssocID="{0F749FFB-FA70-494D-AF68-8AEA0BEDE7DB}" presName="txShp" presStyleLbl="node1" presStyleIdx="1" presStyleCnt="7" custScaleX="88637">
        <dgm:presLayoutVars>
          <dgm:bulletEnabled val="1"/>
        </dgm:presLayoutVars>
      </dgm:prSet>
      <dgm:spPr/>
      <dgm:t>
        <a:bodyPr/>
        <a:lstStyle/>
        <a:p>
          <a:endParaRPr lang="en-GB"/>
        </a:p>
      </dgm:t>
    </dgm:pt>
    <dgm:pt modelId="{437D392B-B5D9-48F7-9FAA-295CBD981DDE}" type="pres">
      <dgm:prSet presAssocID="{9D7E38EA-A02A-45D8-A09D-1D7E4A7FB2FD}" presName="spacing" presStyleCnt="0"/>
      <dgm:spPr/>
      <dgm:t>
        <a:bodyPr/>
        <a:lstStyle/>
        <a:p>
          <a:endParaRPr lang="en-GB"/>
        </a:p>
      </dgm:t>
    </dgm:pt>
    <dgm:pt modelId="{8F673EB0-8F03-41E2-96BF-777FD960803C}" type="pres">
      <dgm:prSet presAssocID="{839A5E34-8769-41B4-B48A-3B90268D6234}" presName="composite" presStyleCnt="0"/>
      <dgm:spPr/>
      <dgm:t>
        <a:bodyPr/>
        <a:lstStyle/>
        <a:p>
          <a:endParaRPr lang="en-GB"/>
        </a:p>
      </dgm:t>
    </dgm:pt>
    <dgm:pt modelId="{18A0C15E-D9EC-4E5A-9555-07D75FF631D1}" type="pres">
      <dgm:prSet presAssocID="{839A5E34-8769-41B4-B48A-3B90268D6234}" presName="imgShp" presStyleLbl="fgImgPlace1" presStyleIdx="2" presStyleCnt="7"/>
      <dgm:spPr>
        <a:blipFill rotWithShape="1">
          <a:blip xmlns:r="http://schemas.openxmlformats.org/officeDocument/2006/relationships" r:embed="rId3"/>
          <a:stretch>
            <a:fillRect/>
          </a:stretch>
        </a:blipFill>
      </dgm:spPr>
      <dgm:t>
        <a:bodyPr/>
        <a:lstStyle/>
        <a:p>
          <a:endParaRPr lang="en-GB"/>
        </a:p>
      </dgm:t>
    </dgm:pt>
    <dgm:pt modelId="{1DE6B2C7-6720-46B5-B44F-2B08CEE89D78}" type="pres">
      <dgm:prSet presAssocID="{839A5E34-8769-41B4-B48A-3B90268D6234}" presName="txShp" presStyleLbl="node1" presStyleIdx="2" presStyleCnt="7" custScaleX="88637">
        <dgm:presLayoutVars>
          <dgm:bulletEnabled val="1"/>
        </dgm:presLayoutVars>
      </dgm:prSet>
      <dgm:spPr/>
      <dgm:t>
        <a:bodyPr/>
        <a:lstStyle/>
        <a:p>
          <a:endParaRPr lang="en-GB"/>
        </a:p>
      </dgm:t>
    </dgm:pt>
    <dgm:pt modelId="{502A3186-1CE2-48BE-A570-E6AAC21E9062}" type="pres">
      <dgm:prSet presAssocID="{6111EAC6-4291-4190-931C-CB3E07E35E93}" presName="spacing" presStyleCnt="0"/>
      <dgm:spPr/>
      <dgm:t>
        <a:bodyPr/>
        <a:lstStyle/>
        <a:p>
          <a:endParaRPr lang="en-GB"/>
        </a:p>
      </dgm:t>
    </dgm:pt>
    <dgm:pt modelId="{AE22A682-936A-42E5-A0CE-A6DE81AB81F8}" type="pres">
      <dgm:prSet presAssocID="{315C3E87-703D-490E-B183-6A6DEBAC94CC}" presName="composite" presStyleCnt="0"/>
      <dgm:spPr/>
      <dgm:t>
        <a:bodyPr/>
        <a:lstStyle/>
        <a:p>
          <a:endParaRPr lang="en-GB"/>
        </a:p>
      </dgm:t>
    </dgm:pt>
    <dgm:pt modelId="{E12C4A96-0965-4686-88B8-7B06E7A35994}" type="pres">
      <dgm:prSet presAssocID="{315C3E87-703D-490E-B183-6A6DEBAC94CC}" presName="imgShp" presStyleLbl="fgImgPlace1" presStyleIdx="3" presStyleCnt="7"/>
      <dgm:spPr>
        <a:blipFill rotWithShape="1">
          <a:blip xmlns:r="http://schemas.openxmlformats.org/officeDocument/2006/relationships" r:embed="rId4"/>
          <a:stretch>
            <a:fillRect/>
          </a:stretch>
        </a:blipFill>
      </dgm:spPr>
      <dgm:t>
        <a:bodyPr/>
        <a:lstStyle/>
        <a:p>
          <a:endParaRPr lang="en-GB"/>
        </a:p>
      </dgm:t>
    </dgm:pt>
    <dgm:pt modelId="{AA156FCF-B78C-4AD5-8F16-0BEE3B2F2B92}" type="pres">
      <dgm:prSet presAssocID="{315C3E87-703D-490E-B183-6A6DEBAC94CC}" presName="txShp" presStyleLbl="node1" presStyleIdx="3" presStyleCnt="7" custScaleX="88637">
        <dgm:presLayoutVars>
          <dgm:bulletEnabled val="1"/>
        </dgm:presLayoutVars>
      </dgm:prSet>
      <dgm:spPr/>
      <dgm:t>
        <a:bodyPr/>
        <a:lstStyle/>
        <a:p>
          <a:endParaRPr lang="en-GB"/>
        </a:p>
      </dgm:t>
    </dgm:pt>
    <dgm:pt modelId="{AB1E29C1-64F7-47D0-85A3-6FF71642062E}" type="pres">
      <dgm:prSet presAssocID="{147D08BB-F4F3-4202-8B07-84C6EB16723B}" presName="spacing" presStyleCnt="0"/>
      <dgm:spPr/>
      <dgm:t>
        <a:bodyPr/>
        <a:lstStyle/>
        <a:p>
          <a:endParaRPr lang="en-GB"/>
        </a:p>
      </dgm:t>
    </dgm:pt>
    <dgm:pt modelId="{2B830D11-2C65-43AF-8B0B-80A9A57FB84E}" type="pres">
      <dgm:prSet presAssocID="{F2EDB387-7F5C-4D52-A27B-A9FD7D81D5A2}" presName="composite" presStyleCnt="0"/>
      <dgm:spPr/>
    </dgm:pt>
    <dgm:pt modelId="{C8CF440A-872A-4B5C-A636-B33983608013}" type="pres">
      <dgm:prSet presAssocID="{F2EDB387-7F5C-4D52-A27B-A9FD7D81D5A2}" presName="imgShp" presStyleLbl="fgImgPlace1" presStyleIdx="4" presStyleCnt="7"/>
      <dgm:spPr>
        <a:blipFill rotWithShape="1">
          <a:blip xmlns:r="http://schemas.openxmlformats.org/officeDocument/2006/relationships" r:embed="rId5"/>
          <a:stretch>
            <a:fillRect/>
          </a:stretch>
        </a:blipFill>
      </dgm:spPr>
      <dgm:t>
        <a:bodyPr/>
        <a:lstStyle/>
        <a:p>
          <a:endParaRPr lang="en-GB"/>
        </a:p>
      </dgm:t>
    </dgm:pt>
    <dgm:pt modelId="{94993C6F-AAE3-4615-BF14-2C1A3EB40C64}" type="pres">
      <dgm:prSet presAssocID="{F2EDB387-7F5C-4D52-A27B-A9FD7D81D5A2}" presName="txShp" presStyleLbl="node1" presStyleIdx="4" presStyleCnt="7" custScaleX="89909">
        <dgm:presLayoutVars>
          <dgm:bulletEnabled val="1"/>
        </dgm:presLayoutVars>
      </dgm:prSet>
      <dgm:spPr/>
      <dgm:t>
        <a:bodyPr/>
        <a:lstStyle/>
        <a:p>
          <a:endParaRPr lang="en-GB"/>
        </a:p>
      </dgm:t>
    </dgm:pt>
    <dgm:pt modelId="{F4910522-0505-4F7C-9E73-E6B80994CA5C}" type="pres">
      <dgm:prSet presAssocID="{7D68144E-9453-4794-9237-F4F36AF78727}" presName="spacing" presStyleCnt="0"/>
      <dgm:spPr/>
    </dgm:pt>
    <dgm:pt modelId="{4627D92A-C0B4-4C81-A1B8-5E69E3A9AFA3}" type="pres">
      <dgm:prSet presAssocID="{E7074990-3CE1-4BB4-BCC6-499D1DC53B68}" presName="composite" presStyleCnt="0"/>
      <dgm:spPr/>
      <dgm:t>
        <a:bodyPr/>
        <a:lstStyle/>
        <a:p>
          <a:endParaRPr lang="en-GB"/>
        </a:p>
      </dgm:t>
    </dgm:pt>
    <dgm:pt modelId="{69E34078-07D8-44FD-938D-1093272243EC}" type="pres">
      <dgm:prSet presAssocID="{E7074990-3CE1-4BB4-BCC6-499D1DC53B68}" presName="imgShp" presStyleLbl="fgImgPlace1" presStyleIdx="5" presStyleCnt="7"/>
      <dgm:spPr>
        <a:blipFill rotWithShape="1">
          <a:blip xmlns:r="http://schemas.openxmlformats.org/officeDocument/2006/relationships" r:embed="rId6"/>
          <a:stretch>
            <a:fillRect/>
          </a:stretch>
        </a:blipFill>
      </dgm:spPr>
      <dgm:t>
        <a:bodyPr/>
        <a:lstStyle/>
        <a:p>
          <a:endParaRPr lang="en-GB"/>
        </a:p>
      </dgm:t>
    </dgm:pt>
    <dgm:pt modelId="{3A875E87-7542-40E2-9584-C459DF27E112}" type="pres">
      <dgm:prSet presAssocID="{E7074990-3CE1-4BB4-BCC6-499D1DC53B68}" presName="txShp" presStyleLbl="node1" presStyleIdx="5" presStyleCnt="7" custScaleX="88637">
        <dgm:presLayoutVars>
          <dgm:bulletEnabled val="1"/>
        </dgm:presLayoutVars>
      </dgm:prSet>
      <dgm:spPr/>
      <dgm:t>
        <a:bodyPr/>
        <a:lstStyle/>
        <a:p>
          <a:endParaRPr lang="en-GB"/>
        </a:p>
      </dgm:t>
    </dgm:pt>
    <dgm:pt modelId="{016FCB34-7480-4234-99CF-271CD781DBBC}" type="pres">
      <dgm:prSet presAssocID="{93B16169-BF42-4D27-95F9-2D848475ED4B}" presName="spacing" presStyleCnt="0"/>
      <dgm:spPr/>
      <dgm:t>
        <a:bodyPr/>
        <a:lstStyle/>
        <a:p>
          <a:endParaRPr lang="en-GB"/>
        </a:p>
      </dgm:t>
    </dgm:pt>
    <dgm:pt modelId="{433C1AEF-2711-4720-9D87-F49FD13A22EC}" type="pres">
      <dgm:prSet presAssocID="{EEC840B8-360B-4410-BF38-9A97232D90A6}" presName="composite" presStyleCnt="0"/>
      <dgm:spPr/>
      <dgm:t>
        <a:bodyPr/>
        <a:lstStyle/>
        <a:p>
          <a:endParaRPr lang="en-GB"/>
        </a:p>
      </dgm:t>
    </dgm:pt>
    <dgm:pt modelId="{0E9A4850-B602-4C50-9048-7BD6BFD6D3EE}" type="pres">
      <dgm:prSet presAssocID="{EEC840B8-360B-4410-BF38-9A97232D90A6}" presName="imgShp" presStyleLbl="fgImgPlace1" presStyleIdx="6" presStyleCnt="7"/>
      <dgm:spPr>
        <a:blipFill rotWithShape="1">
          <a:blip xmlns:r="http://schemas.openxmlformats.org/officeDocument/2006/relationships" r:embed="rId7"/>
          <a:stretch>
            <a:fillRect/>
          </a:stretch>
        </a:blipFill>
      </dgm:spPr>
      <dgm:t>
        <a:bodyPr/>
        <a:lstStyle/>
        <a:p>
          <a:endParaRPr lang="en-GB"/>
        </a:p>
      </dgm:t>
    </dgm:pt>
    <dgm:pt modelId="{C075EAB7-A268-4BF7-88B6-81202384A4A6}" type="pres">
      <dgm:prSet presAssocID="{EEC840B8-360B-4410-BF38-9A97232D90A6}" presName="txShp" presStyleLbl="node1" presStyleIdx="6" presStyleCnt="7" custScaleX="88637" custLinFactNeighborY="7149">
        <dgm:presLayoutVars>
          <dgm:bulletEnabled val="1"/>
        </dgm:presLayoutVars>
      </dgm:prSet>
      <dgm:spPr/>
      <dgm:t>
        <a:bodyPr/>
        <a:lstStyle/>
        <a:p>
          <a:endParaRPr lang="en-GB"/>
        </a:p>
      </dgm:t>
    </dgm:pt>
  </dgm:ptLst>
  <dgm:cxnLst>
    <dgm:cxn modelId="{ECD08B82-0645-472B-ADAF-86BBE3028E5B}" type="presOf" srcId="{4267BFFC-25CA-4389-A451-FFE6930979BA}" destId="{A5288519-AB7A-4986-A64B-E83816941ED9}" srcOrd="0" destOrd="0" presId="urn:microsoft.com/office/officeart/2005/8/layout/vList3"/>
    <dgm:cxn modelId="{D44DD68D-D362-41D1-AEF2-08C4F6046E06}" type="presOf" srcId="{315C3E87-703D-490E-B183-6A6DEBAC94CC}" destId="{AA156FCF-B78C-4AD5-8F16-0BEE3B2F2B92}" srcOrd="0" destOrd="0" presId="urn:microsoft.com/office/officeart/2005/8/layout/vList3"/>
    <dgm:cxn modelId="{6879BE5B-F28B-4EEE-8707-5792B6C1DACF}" type="presOf" srcId="{0F749FFB-FA70-494D-AF68-8AEA0BEDE7DB}" destId="{4BD61692-E20C-45BF-977B-B47AB3CFC6E3}" srcOrd="0" destOrd="0" presId="urn:microsoft.com/office/officeart/2005/8/layout/vList3"/>
    <dgm:cxn modelId="{366DC561-E43D-48A1-8C13-1DEC87C8BCD9}" srcId="{4267BFFC-25CA-4389-A451-FFE6930979BA}" destId="{315C3E87-703D-490E-B183-6A6DEBAC94CC}" srcOrd="3" destOrd="0" parTransId="{FE97D7E8-5CC4-4700-8C70-0DACF05C4EE4}" sibTransId="{147D08BB-F4F3-4202-8B07-84C6EB16723B}"/>
    <dgm:cxn modelId="{B7498929-3193-4127-B3FE-EAB9714C67CF}" srcId="{4267BFFC-25CA-4389-A451-FFE6930979BA}" destId="{65E8ABEB-3441-4BC2-927A-D4125E0B0797}" srcOrd="0" destOrd="0" parTransId="{0A38DA02-F72F-4A55-A396-171D2ADDF05A}" sibTransId="{7595EAB7-E8FB-468A-8EB5-7093EF02037C}"/>
    <dgm:cxn modelId="{6ECB0639-1928-4849-BF5E-F814F3DC0E94}" srcId="{4267BFFC-25CA-4389-A451-FFE6930979BA}" destId="{E7074990-3CE1-4BB4-BCC6-499D1DC53B68}" srcOrd="5" destOrd="0" parTransId="{ACFB47F5-7412-40B1-A6D4-20A96DB205BC}" sibTransId="{93B16169-BF42-4D27-95F9-2D848475ED4B}"/>
    <dgm:cxn modelId="{351DE439-5309-4103-9CA8-F4F710FD638E}" srcId="{4267BFFC-25CA-4389-A451-FFE6930979BA}" destId="{839A5E34-8769-41B4-B48A-3B90268D6234}" srcOrd="2" destOrd="0" parTransId="{0CBED464-BFD9-4683-B8A8-201E2FFCD06E}" sibTransId="{6111EAC6-4291-4190-931C-CB3E07E35E93}"/>
    <dgm:cxn modelId="{09708179-97EB-49AF-8EFD-978FCEE2C4BF}" type="presOf" srcId="{839A5E34-8769-41B4-B48A-3B90268D6234}" destId="{1DE6B2C7-6720-46B5-B44F-2B08CEE89D78}" srcOrd="0" destOrd="0" presId="urn:microsoft.com/office/officeart/2005/8/layout/vList3"/>
    <dgm:cxn modelId="{182492C2-5615-408C-972A-19FFE9F69501}" type="presOf" srcId="{E7074990-3CE1-4BB4-BCC6-499D1DC53B68}" destId="{3A875E87-7542-40E2-9584-C459DF27E112}" srcOrd="0" destOrd="0" presId="urn:microsoft.com/office/officeart/2005/8/layout/vList3"/>
    <dgm:cxn modelId="{714B5446-8A27-4693-A26F-68CD03DC43E8}" type="presOf" srcId="{F2EDB387-7F5C-4D52-A27B-A9FD7D81D5A2}" destId="{94993C6F-AAE3-4615-BF14-2C1A3EB40C64}" srcOrd="0" destOrd="0" presId="urn:microsoft.com/office/officeart/2005/8/layout/vList3"/>
    <dgm:cxn modelId="{6ABC93FB-FB4E-4CA8-8472-DDC1D746082D}" type="presOf" srcId="{65E8ABEB-3441-4BC2-927A-D4125E0B0797}" destId="{DE49E610-9C11-4118-BD30-581DFE57CC2E}" srcOrd="0" destOrd="0" presId="urn:microsoft.com/office/officeart/2005/8/layout/vList3"/>
    <dgm:cxn modelId="{6CBCA734-C5C4-4BE8-BB51-76EA9CA81E10}" srcId="{4267BFFC-25CA-4389-A451-FFE6930979BA}" destId="{EEC840B8-360B-4410-BF38-9A97232D90A6}" srcOrd="6" destOrd="0" parTransId="{F87CA8EF-7950-4F8A-8AB7-EC4F320BE924}" sibTransId="{BC6F5F54-364A-496B-9CF9-E5E59326D953}"/>
    <dgm:cxn modelId="{3C1E535A-9387-4A60-BB3C-4D3F0D49E6FC}" srcId="{4267BFFC-25CA-4389-A451-FFE6930979BA}" destId="{0F749FFB-FA70-494D-AF68-8AEA0BEDE7DB}" srcOrd="1" destOrd="0" parTransId="{4B2C39ED-6CFF-4462-B2E1-3C9648ABF724}" sibTransId="{9D7E38EA-A02A-45D8-A09D-1D7E4A7FB2FD}"/>
    <dgm:cxn modelId="{D8F6975F-F357-474D-8260-35BBC7D70047}" srcId="{4267BFFC-25CA-4389-A451-FFE6930979BA}" destId="{F2EDB387-7F5C-4D52-A27B-A9FD7D81D5A2}" srcOrd="4" destOrd="0" parTransId="{10E1C786-428D-4A5F-876F-94200975D99A}" sibTransId="{7D68144E-9453-4794-9237-F4F36AF78727}"/>
    <dgm:cxn modelId="{135FB025-09A1-4774-9FF1-DB56738DC615}" type="presOf" srcId="{EEC840B8-360B-4410-BF38-9A97232D90A6}" destId="{C075EAB7-A268-4BF7-88B6-81202384A4A6}" srcOrd="0" destOrd="0" presId="urn:microsoft.com/office/officeart/2005/8/layout/vList3"/>
    <dgm:cxn modelId="{6C89EFAB-CED2-4C5D-AE36-5838D59214CC}" type="presParOf" srcId="{A5288519-AB7A-4986-A64B-E83816941ED9}" destId="{F1D3CFC0-725C-4D68-806F-41502E244FCE}" srcOrd="0" destOrd="0" presId="urn:microsoft.com/office/officeart/2005/8/layout/vList3"/>
    <dgm:cxn modelId="{7D8656BE-0D25-4D28-A032-0154CFAEA04A}" type="presParOf" srcId="{F1D3CFC0-725C-4D68-806F-41502E244FCE}" destId="{65E847C7-6F95-45DF-8E36-64FBB43810F4}" srcOrd="0" destOrd="0" presId="urn:microsoft.com/office/officeart/2005/8/layout/vList3"/>
    <dgm:cxn modelId="{6819EAC6-5737-4B59-9D1D-D2E56276A5D5}" type="presParOf" srcId="{F1D3CFC0-725C-4D68-806F-41502E244FCE}" destId="{DE49E610-9C11-4118-BD30-581DFE57CC2E}" srcOrd="1" destOrd="0" presId="urn:microsoft.com/office/officeart/2005/8/layout/vList3"/>
    <dgm:cxn modelId="{01709986-5ED9-4101-8A91-6F46CD813861}" type="presParOf" srcId="{A5288519-AB7A-4986-A64B-E83816941ED9}" destId="{D87ED9DC-7725-40DB-B7ED-85E6BA5E053D}" srcOrd="1" destOrd="0" presId="urn:microsoft.com/office/officeart/2005/8/layout/vList3"/>
    <dgm:cxn modelId="{DC852518-CC4C-4A4D-8611-9FD5930E4481}" type="presParOf" srcId="{A5288519-AB7A-4986-A64B-E83816941ED9}" destId="{7538E154-D0BA-41B2-BE50-3878B5678EDB}" srcOrd="2" destOrd="0" presId="urn:microsoft.com/office/officeart/2005/8/layout/vList3"/>
    <dgm:cxn modelId="{03B5BE19-B580-4412-90C9-DCE3CCB8FA21}" type="presParOf" srcId="{7538E154-D0BA-41B2-BE50-3878B5678EDB}" destId="{9495CC29-5060-47BC-B05D-7994776F84E2}" srcOrd="0" destOrd="0" presId="urn:microsoft.com/office/officeart/2005/8/layout/vList3"/>
    <dgm:cxn modelId="{857D9019-1E85-4776-9D15-5242162A74B9}" type="presParOf" srcId="{7538E154-D0BA-41B2-BE50-3878B5678EDB}" destId="{4BD61692-E20C-45BF-977B-B47AB3CFC6E3}" srcOrd="1" destOrd="0" presId="urn:microsoft.com/office/officeart/2005/8/layout/vList3"/>
    <dgm:cxn modelId="{2E331566-AF6B-4253-881F-D74B365B9A6C}" type="presParOf" srcId="{A5288519-AB7A-4986-A64B-E83816941ED9}" destId="{437D392B-B5D9-48F7-9FAA-295CBD981DDE}" srcOrd="3" destOrd="0" presId="urn:microsoft.com/office/officeart/2005/8/layout/vList3"/>
    <dgm:cxn modelId="{2AA59D8F-B276-478F-AB0D-619279ABA851}" type="presParOf" srcId="{A5288519-AB7A-4986-A64B-E83816941ED9}" destId="{8F673EB0-8F03-41E2-96BF-777FD960803C}" srcOrd="4" destOrd="0" presId="urn:microsoft.com/office/officeart/2005/8/layout/vList3"/>
    <dgm:cxn modelId="{42435726-CF81-4D61-A312-A4B26DC57826}" type="presParOf" srcId="{8F673EB0-8F03-41E2-96BF-777FD960803C}" destId="{18A0C15E-D9EC-4E5A-9555-07D75FF631D1}" srcOrd="0" destOrd="0" presId="urn:microsoft.com/office/officeart/2005/8/layout/vList3"/>
    <dgm:cxn modelId="{769A5435-8225-4A96-AE63-7BA0CC980FAE}" type="presParOf" srcId="{8F673EB0-8F03-41E2-96BF-777FD960803C}" destId="{1DE6B2C7-6720-46B5-B44F-2B08CEE89D78}" srcOrd="1" destOrd="0" presId="urn:microsoft.com/office/officeart/2005/8/layout/vList3"/>
    <dgm:cxn modelId="{B228CF2E-F82F-4D2B-914C-C20CF5BDA4D6}" type="presParOf" srcId="{A5288519-AB7A-4986-A64B-E83816941ED9}" destId="{502A3186-1CE2-48BE-A570-E6AAC21E9062}" srcOrd="5" destOrd="0" presId="urn:microsoft.com/office/officeart/2005/8/layout/vList3"/>
    <dgm:cxn modelId="{200CA262-0012-45F5-93EE-61A6E458C027}" type="presParOf" srcId="{A5288519-AB7A-4986-A64B-E83816941ED9}" destId="{AE22A682-936A-42E5-A0CE-A6DE81AB81F8}" srcOrd="6" destOrd="0" presId="urn:microsoft.com/office/officeart/2005/8/layout/vList3"/>
    <dgm:cxn modelId="{B4DA123C-65B6-4B3A-A330-4525BC96FF55}" type="presParOf" srcId="{AE22A682-936A-42E5-A0CE-A6DE81AB81F8}" destId="{E12C4A96-0965-4686-88B8-7B06E7A35994}" srcOrd="0" destOrd="0" presId="urn:microsoft.com/office/officeart/2005/8/layout/vList3"/>
    <dgm:cxn modelId="{FDE4F8B9-FAF0-4B2C-A9C3-D5D5018D8143}" type="presParOf" srcId="{AE22A682-936A-42E5-A0CE-A6DE81AB81F8}" destId="{AA156FCF-B78C-4AD5-8F16-0BEE3B2F2B92}" srcOrd="1" destOrd="0" presId="urn:microsoft.com/office/officeart/2005/8/layout/vList3"/>
    <dgm:cxn modelId="{C78828BF-77F1-466E-9084-30D47A118AA4}" type="presParOf" srcId="{A5288519-AB7A-4986-A64B-E83816941ED9}" destId="{AB1E29C1-64F7-47D0-85A3-6FF71642062E}" srcOrd="7" destOrd="0" presId="urn:microsoft.com/office/officeart/2005/8/layout/vList3"/>
    <dgm:cxn modelId="{17752B2C-BA98-4152-B665-CCD93CD0C398}" type="presParOf" srcId="{A5288519-AB7A-4986-A64B-E83816941ED9}" destId="{2B830D11-2C65-43AF-8B0B-80A9A57FB84E}" srcOrd="8" destOrd="0" presId="urn:microsoft.com/office/officeart/2005/8/layout/vList3"/>
    <dgm:cxn modelId="{6A3EEC62-1D4C-4CAD-A7D9-DCFA700A24E5}" type="presParOf" srcId="{2B830D11-2C65-43AF-8B0B-80A9A57FB84E}" destId="{C8CF440A-872A-4B5C-A636-B33983608013}" srcOrd="0" destOrd="0" presId="urn:microsoft.com/office/officeart/2005/8/layout/vList3"/>
    <dgm:cxn modelId="{553528A7-D4FA-4EC4-821C-ED7E333A7635}" type="presParOf" srcId="{2B830D11-2C65-43AF-8B0B-80A9A57FB84E}" destId="{94993C6F-AAE3-4615-BF14-2C1A3EB40C64}" srcOrd="1" destOrd="0" presId="urn:microsoft.com/office/officeart/2005/8/layout/vList3"/>
    <dgm:cxn modelId="{2F77A3B4-8833-430C-90F6-186663CA4BFD}" type="presParOf" srcId="{A5288519-AB7A-4986-A64B-E83816941ED9}" destId="{F4910522-0505-4F7C-9E73-E6B80994CA5C}" srcOrd="9" destOrd="0" presId="urn:microsoft.com/office/officeart/2005/8/layout/vList3"/>
    <dgm:cxn modelId="{5C9DFEFD-373A-45DE-B41E-92EE8E60BDBC}" type="presParOf" srcId="{A5288519-AB7A-4986-A64B-E83816941ED9}" destId="{4627D92A-C0B4-4C81-A1B8-5E69E3A9AFA3}" srcOrd="10" destOrd="0" presId="urn:microsoft.com/office/officeart/2005/8/layout/vList3"/>
    <dgm:cxn modelId="{44B8796C-DC57-4005-A088-7459D5F3336F}" type="presParOf" srcId="{4627D92A-C0B4-4C81-A1B8-5E69E3A9AFA3}" destId="{69E34078-07D8-44FD-938D-1093272243EC}" srcOrd="0" destOrd="0" presId="urn:microsoft.com/office/officeart/2005/8/layout/vList3"/>
    <dgm:cxn modelId="{EB9E0946-6D80-49F3-A9F0-38AED802BFFF}" type="presParOf" srcId="{4627D92A-C0B4-4C81-A1B8-5E69E3A9AFA3}" destId="{3A875E87-7542-40E2-9584-C459DF27E112}" srcOrd="1" destOrd="0" presId="urn:microsoft.com/office/officeart/2005/8/layout/vList3"/>
    <dgm:cxn modelId="{7B1C0D2E-B1F5-4ACC-9D8E-24C0AECDDAA9}" type="presParOf" srcId="{A5288519-AB7A-4986-A64B-E83816941ED9}" destId="{016FCB34-7480-4234-99CF-271CD781DBBC}" srcOrd="11" destOrd="0" presId="urn:microsoft.com/office/officeart/2005/8/layout/vList3"/>
    <dgm:cxn modelId="{09B7EF18-F114-4D3A-B26D-7EDE337F6D65}" type="presParOf" srcId="{A5288519-AB7A-4986-A64B-E83816941ED9}" destId="{433C1AEF-2711-4720-9D87-F49FD13A22EC}" srcOrd="12" destOrd="0" presId="urn:microsoft.com/office/officeart/2005/8/layout/vList3"/>
    <dgm:cxn modelId="{02F5ED3E-4AAB-47CE-85B6-9B9B8ECC3488}" type="presParOf" srcId="{433C1AEF-2711-4720-9D87-F49FD13A22EC}" destId="{0E9A4850-B602-4C50-9048-7BD6BFD6D3EE}" srcOrd="0" destOrd="0" presId="urn:microsoft.com/office/officeart/2005/8/layout/vList3"/>
    <dgm:cxn modelId="{ACD791C0-C91F-44EE-AFB6-F81A70772B61}" type="presParOf" srcId="{433C1AEF-2711-4720-9D87-F49FD13A22EC}" destId="{C075EAB7-A268-4BF7-88B6-81202384A4A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8AA49-4EA1-405B-83A9-AB7C71EF4CA0}">
      <dsp:nvSpPr>
        <dsp:cNvPr id="0" name=""/>
        <dsp:cNvSpPr/>
      </dsp:nvSpPr>
      <dsp:spPr>
        <a:xfrm>
          <a:off x="3700162" y="2412753"/>
          <a:ext cx="1504997" cy="1504997"/>
        </a:xfrm>
        <a:prstGeom prst="ellipse">
          <a:avLst/>
        </a:prstGeom>
        <a:solidFill>
          <a:srgbClr val="48A942"/>
        </a:solidFill>
        <a:ln w="25400" cap="flat" cmpd="sng" algn="ctr">
          <a:solidFill>
            <a:srgbClr val="3EA4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YOU</a:t>
          </a:r>
          <a:endParaRPr lang="en-GB" sz="2400" kern="1200" dirty="0"/>
        </a:p>
      </dsp:txBody>
      <dsp:txXfrm>
        <a:off x="3920564" y="2633155"/>
        <a:ext cx="1064193" cy="1064193"/>
      </dsp:txXfrm>
    </dsp:sp>
    <dsp:sp modelId="{2147DDEE-2C0A-4961-9539-B45FF84177AF}">
      <dsp:nvSpPr>
        <dsp:cNvPr id="0" name=""/>
        <dsp:cNvSpPr/>
      </dsp:nvSpPr>
      <dsp:spPr>
        <a:xfrm rot="16200000">
          <a:off x="4260338" y="1776895"/>
          <a:ext cx="384646"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18035" y="1948140"/>
        <a:ext cx="269252" cy="340644"/>
      </dsp:txXfrm>
    </dsp:sp>
    <dsp:sp modelId="{61B46037-31BB-42AA-8BC4-693DB3E77E27}">
      <dsp:nvSpPr>
        <dsp:cNvPr id="0" name=""/>
        <dsp:cNvSpPr/>
      </dsp:nvSpPr>
      <dsp:spPr>
        <a:xfrm>
          <a:off x="3594078" y="-30160"/>
          <a:ext cx="1717165" cy="1717165"/>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Strengthen your CV</a:t>
          </a:r>
          <a:endParaRPr lang="en-GB" sz="1800" kern="1200" dirty="0"/>
        </a:p>
      </dsp:txBody>
      <dsp:txXfrm>
        <a:off x="3845551" y="221313"/>
        <a:ext cx="1214219" cy="1214219"/>
      </dsp:txXfrm>
    </dsp:sp>
    <dsp:sp modelId="{9688330F-65D7-4B79-BEEE-DDFBA468D926}">
      <dsp:nvSpPr>
        <dsp:cNvPr id="0" name=""/>
        <dsp:cNvSpPr/>
      </dsp:nvSpPr>
      <dsp:spPr>
        <a:xfrm rot="20520000">
          <a:off x="5310766" y="2540076"/>
          <a:ext cx="384646"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313590" y="2671453"/>
        <a:ext cx="269252" cy="340644"/>
      </dsp:txXfrm>
    </dsp:sp>
    <dsp:sp modelId="{08DCF57E-46D4-4AEA-A9A5-13B9D1E4ABA7}">
      <dsp:nvSpPr>
        <dsp:cNvPr id="0" name=""/>
        <dsp:cNvSpPr/>
      </dsp:nvSpPr>
      <dsp:spPr>
        <a:xfrm>
          <a:off x="5816534" y="1584549"/>
          <a:ext cx="1717165" cy="1717165"/>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0" kern="1200" dirty="0" smtClean="0"/>
            <a:t>Funding and discounts</a:t>
          </a:r>
          <a:endParaRPr lang="en-GB" sz="2000" b="0" kern="1200" dirty="0"/>
        </a:p>
      </dsp:txBody>
      <dsp:txXfrm>
        <a:off x="6068007" y="1836022"/>
        <a:ext cx="1214219" cy="1214219"/>
      </dsp:txXfrm>
    </dsp:sp>
    <dsp:sp modelId="{1EA038C5-E16D-4E0B-BAAE-AA517137B884}">
      <dsp:nvSpPr>
        <dsp:cNvPr id="0" name=""/>
        <dsp:cNvSpPr/>
      </dsp:nvSpPr>
      <dsp:spPr>
        <a:xfrm rot="3240000">
          <a:off x="4909538" y="3774929"/>
          <a:ext cx="384646"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933322" y="3841799"/>
        <a:ext cx="269252" cy="340644"/>
      </dsp:txXfrm>
    </dsp:sp>
    <dsp:sp modelId="{8ADF07A0-8BE8-46F6-B2A4-4CE35AEF2F7B}">
      <dsp:nvSpPr>
        <dsp:cNvPr id="0" name=""/>
        <dsp:cNvSpPr/>
      </dsp:nvSpPr>
      <dsp:spPr>
        <a:xfrm>
          <a:off x="4967631" y="4197203"/>
          <a:ext cx="1717165" cy="1717165"/>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Network</a:t>
          </a:r>
          <a:endParaRPr lang="en-GB" sz="2000" kern="1200" dirty="0"/>
        </a:p>
      </dsp:txBody>
      <dsp:txXfrm>
        <a:off x="5219104" y="4448676"/>
        <a:ext cx="1214219" cy="1214219"/>
      </dsp:txXfrm>
    </dsp:sp>
    <dsp:sp modelId="{8D6B7547-C7E0-4657-867F-26A442584768}">
      <dsp:nvSpPr>
        <dsp:cNvPr id="0" name=""/>
        <dsp:cNvSpPr/>
      </dsp:nvSpPr>
      <dsp:spPr>
        <a:xfrm rot="7560000">
          <a:off x="3622384" y="3766906"/>
          <a:ext cx="373809"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711414" y="3835091"/>
        <a:ext cx="261666" cy="340644"/>
      </dsp:txXfrm>
    </dsp:sp>
    <dsp:sp modelId="{8C782225-0009-4BC7-89C3-82AC513BCDF8}">
      <dsp:nvSpPr>
        <dsp:cNvPr id="0" name=""/>
        <dsp:cNvSpPr/>
      </dsp:nvSpPr>
      <dsp:spPr>
        <a:xfrm>
          <a:off x="2200077" y="4176756"/>
          <a:ext cx="1758059" cy="1758059"/>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i="0" kern="1200" dirty="0" smtClean="0"/>
            <a:t>Discover</a:t>
          </a:r>
          <a:endParaRPr lang="en-GB" sz="2000" i="0" kern="1200" dirty="0"/>
        </a:p>
      </dsp:txBody>
      <dsp:txXfrm>
        <a:off x="2457539" y="4434218"/>
        <a:ext cx="1243135" cy="1243135"/>
      </dsp:txXfrm>
    </dsp:sp>
    <dsp:sp modelId="{2EF405E3-F661-4521-BB41-A35E4C3B8B90}">
      <dsp:nvSpPr>
        <dsp:cNvPr id="0" name=""/>
        <dsp:cNvSpPr/>
      </dsp:nvSpPr>
      <dsp:spPr>
        <a:xfrm rot="11880000">
          <a:off x="3192718" y="2536528"/>
          <a:ext cx="397191" cy="5677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308959" y="2668487"/>
        <a:ext cx="278034" cy="340644"/>
      </dsp:txXfrm>
    </dsp:sp>
    <dsp:sp modelId="{2A9DDFD9-7B42-4B6C-B725-D7E92AE5795F}">
      <dsp:nvSpPr>
        <dsp:cNvPr id="0" name=""/>
        <dsp:cNvSpPr/>
      </dsp:nvSpPr>
      <dsp:spPr>
        <a:xfrm>
          <a:off x="1395291" y="1608218"/>
          <a:ext cx="1669826" cy="166982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Life after your degree</a:t>
          </a:r>
          <a:endParaRPr lang="en-GB" sz="1700" kern="1200" dirty="0"/>
        </a:p>
      </dsp:txBody>
      <dsp:txXfrm>
        <a:off x="1639831" y="1852758"/>
        <a:ext cx="1180746" cy="118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787" tIns="47393" rIns="94787" bIns="47393" rtlCol="0"/>
          <a:lstStyle>
            <a:lvl1pPr algn="l">
              <a:defRPr sz="1200"/>
            </a:lvl1pPr>
          </a:lstStyle>
          <a:p>
            <a:endParaRPr lang="en-GB"/>
          </a:p>
        </p:txBody>
      </p:sp>
      <p:sp>
        <p:nvSpPr>
          <p:cNvPr id="3" name="Date Placeholder 2"/>
          <p:cNvSpPr>
            <a:spLocks noGrp="1"/>
          </p:cNvSpPr>
          <p:nvPr>
            <p:ph type="dt" sz="quarter" idx="1"/>
          </p:nvPr>
        </p:nvSpPr>
        <p:spPr>
          <a:xfrm>
            <a:off x="4023093" y="0"/>
            <a:ext cx="3077739" cy="511731"/>
          </a:xfrm>
          <a:prstGeom prst="rect">
            <a:avLst/>
          </a:prstGeom>
        </p:spPr>
        <p:txBody>
          <a:bodyPr vert="horz" lIns="94787" tIns="47393" rIns="94787" bIns="47393" rtlCol="0"/>
          <a:lstStyle>
            <a:lvl1pPr algn="r">
              <a:defRPr sz="1200"/>
            </a:lvl1pPr>
          </a:lstStyle>
          <a:p>
            <a:fld id="{93CBA441-FE2C-43F4-BED2-E1B9C4994F53}" type="datetimeFigureOut">
              <a:rPr lang="en-GB" smtClean="0"/>
              <a:t>04/10/2016</a:t>
            </a:fld>
            <a:endParaRPr lang="en-GB"/>
          </a:p>
        </p:txBody>
      </p:sp>
      <p:sp>
        <p:nvSpPr>
          <p:cNvPr id="4" name="Footer Placeholder 3"/>
          <p:cNvSpPr>
            <a:spLocks noGrp="1"/>
          </p:cNvSpPr>
          <p:nvPr>
            <p:ph type="ftr" sz="quarter" idx="2"/>
          </p:nvPr>
        </p:nvSpPr>
        <p:spPr>
          <a:xfrm>
            <a:off x="1" y="9721106"/>
            <a:ext cx="3077739" cy="511731"/>
          </a:xfrm>
          <a:prstGeom prst="rect">
            <a:avLst/>
          </a:prstGeom>
        </p:spPr>
        <p:txBody>
          <a:bodyPr vert="horz" lIns="94787" tIns="47393" rIns="94787" bIns="47393" rtlCol="0" anchor="b"/>
          <a:lstStyle>
            <a:lvl1pPr algn="l">
              <a:defRPr sz="1200"/>
            </a:lvl1pPr>
          </a:lstStyle>
          <a:p>
            <a:endParaRPr lang="en-GB"/>
          </a:p>
        </p:txBody>
      </p:sp>
      <p:sp>
        <p:nvSpPr>
          <p:cNvPr id="5" name="Slide Number Placeholder 4"/>
          <p:cNvSpPr>
            <a:spLocks noGrp="1"/>
          </p:cNvSpPr>
          <p:nvPr>
            <p:ph type="sldNum" sz="quarter" idx="3"/>
          </p:nvPr>
        </p:nvSpPr>
        <p:spPr>
          <a:xfrm>
            <a:off x="4023093" y="9721106"/>
            <a:ext cx="3077739" cy="511731"/>
          </a:xfrm>
          <a:prstGeom prst="rect">
            <a:avLst/>
          </a:prstGeom>
        </p:spPr>
        <p:txBody>
          <a:bodyPr vert="horz" lIns="94787" tIns="47393" rIns="94787" bIns="47393" rtlCol="0" anchor="b"/>
          <a:lstStyle>
            <a:lvl1pPr algn="r">
              <a:defRPr sz="1200"/>
            </a:lvl1pPr>
          </a:lstStyle>
          <a:p>
            <a:fld id="{577138BB-F859-44B6-A7C8-87355A926E3E}" type="slidenum">
              <a:rPr lang="en-GB" smtClean="0"/>
              <a:t>‹#›</a:t>
            </a:fld>
            <a:endParaRPr lang="en-GB"/>
          </a:p>
        </p:txBody>
      </p:sp>
    </p:spTree>
    <p:extLst>
      <p:ext uri="{BB962C8B-B14F-4D97-AF65-F5344CB8AC3E}">
        <p14:creationId xmlns:p14="http://schemas.microsoft.com/office/powerpoint/2010/main" val="33226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787" tIns="47393" rIns="94787" bIns="47393" rtlCol="0"/>
          <a:lstStyle>
            <a:lvl1pPr algn="l">
              <a:defRPr sz="1200"/>
            </a:lvl1pPr>
          </a:lstStyle>
          <a:p>
            <a:endParaRPr lang="en-GB"/>
          </a:p>
        </p:txBody>
      </p:sp>
      <p:sp>
        <p:nvSpPr>
          <p:cNvPr id="3" name="Date Placeholder 2"/>
          <p:cNvSpPr>
            <a:spLocks noGrp="1"/>
          </p:cNvSpPr>
          <p:nvPr>
            <p:ph type="dt" idx="1"/>
          </p:nvPr>
        </p:nvSpPr>
        <p:spPr>
          <a:xfrm>
            <a:off x="4023093" y="0"/>
            <a:ext cx="3077739" cy="511731"/>
          </a:xfrm>
          <a:prstGeom prst="rect">
            <a:avLst/>
          </a:prstGeom>
        </p:spPr>
        <p:txBody>
          <a:bodyPr vert="horz" lIns="94787" tIns="47393" rIns="94787" bIns="47393" rtlCol="0"/>
          <a:lstStyle>
            <a:lvl1pPr algn="r">
              <a:defRPr sz="1200"/>
            </a:lvl1pPr>
          </a:lstStyle>
          <a:p>
            <a:fld id="{A718942A-7920-4F76-ACD5-9F547F5F577D}" type="datetimeFigureOut">
              <a:rPr lang="en-GB" smtClean="0"/>
              <a:t>04/10/2016</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endParaRPr lang="en-GB"/>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787" tIns="47393" rIns="94787" bIns="473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6"/>
            <a:ext cx="3077739" cy="511731"/>
          </a:xfrm>
          <a:prstGeom prst="rect">
            <a:avLst/>
          </a:prstGeom>
        </p:spPr>
        <p:txBody>
          <a:bodyPr vert="horz" lIns="94787" tIns="47393" rIns="94787" bIns="47393"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9721106"/>
            <a:ext cx="3077739" cy="511731"/>
          </a:xfrm>
          <a:prstGeom prst="rect">
            <a:avLst/>
          </a:prstGeom>
        </p:spPr>
        <p:txBody>
          <a:bodyPr vert="horz" lIns="94787" tIns="47393" rIns="94787" bIns="47393" rtlCol="0" anchor="b"/>
          <a:lstStyle>
            <a:lvl1pPr algn="r">
              <a:defRPr sz="1200"/>
            </a:lvl1pPr>
          </a:lstStyle>
          <a:p>
            <a:fld id="{208E132B-1838-4AA2-80A9-CFE37CC7ED86}" type="slidenum">
              <a:rPr lang="en-GB" smtClean="0"/>
              <a:t>‹#›</a:t>
            </a:fld>
            <a:endParaRPr lang="en-GB"/>
          </a:p>
        </p:txBody>
      </p:sp>
    </p:spTree>
    <p:extLst>
      <p:ext uri="{BB962C8B-B14F-4D97-AF65-F5344CB8AC3E}">
        <p14:creationId xmlns:p14="http://schemas.microsoft.com/office/powerpoint/2010/main" val="78122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sb.org.uk/toolki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8A942"/>
                </a:solidFill>
              </a:rPr>
              <a:t>OPENING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48A942"/>
                </a:solidFill>
              </a:rPr>
              <a:t>{insert name and grade}</a:t>
            </a:r>
          </a:p>
        </p:txBody>
      </p:sp>
    </p:spTree>
    <p:extLst>
      <p:ext uri="{BB962C8B-B14F-4D97-AF65-F5344CB8AC3E}">
        <p14:creationId xmlns:p14="http://schemas.microsoft.com/office/powerpoint/2010/main" val="247792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VOLUNTEER IN PUBLIC ENGAGEMENT</a:t>
            </a:r>
          </a:p>
          <a:p>
            <a:pPr marL="171450" indent="-171450">
              <a:buFont typeface="Arial" panose="020B0604020202020204" pitchFamily="34" charset="0"/>
              <a:buChar char="•"/>
            </a:pPr>
            <a:r>
              <a:rPr lang="en-GB" dirty="0" smtClean="0"/>
              <a:t>Volunteer with the Society at a range of science fairs and festivals round the country, contact Penny to express your interest.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Biology Week showcases the important and amazing world of the biosciences, getting everyone from children to professional biologists involved in fun and interesting life science activities</a:t>
            </a:r>
            <a:r>
              <a:rPr lang="en-GB" baseline="0" dirty="0" smtClean="0"/>
              <a:t> – get involved creating or setting up an event! See the website for ideas.</a:t>
            </a:r>
            <a:endParaRPr lang="en-GB"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10</a:t>
            </a:fld>
            <a:endParaRPr lang="en-GB"/>
          </a:p>
        </p:txBody>
      </p:sp>
    </p:spTree>
    <p:extLst>
      <p:ext uri="{BB962C8B-B14F-4D97-AF65-F5344CB8AC3E}">
        <p14:creationId xmlns:p14="http://schemas.microsoft.com/office/powerpoint/2010/main" val="23933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FUNDING</a:t>
            </a:r>
            <a:r>
              <a:rPr lang="en-GB" baseline="0" dirty="0" smtClean="0"/>
              <a:t> AND DISCOUNTS</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11</a:t>
            </a:fld>
            <a:endParaRPr lang="en-GB"/>
          </a:p>
        </p:txBody>
      </p:sp>
    </p:spTree>
    <p:extLst>
      <p:ext uri="{BB962C8B-B14F-4D97-AF65-F5344CB8AC3E}">
        <p14:creationId xmlns:p14="http://schemas.microsoft.com/office/powerpoint/2010/main" val="199179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TRAVEL GRANTs</a:t>
            </a:r>
          </a:p>
          <a:p>
            <a:pPr marL="171450" indent="-171450">
              <a:buFont typeface="Arial" panose="020B0604020202020204" pitchFamily="34" charset="0"/>
              <a:buChar char="•"/>
            </a:pPr>
            <a:r>
              <a:rPr lang="en-GB" sz="1200" dirty="0" smtClean="0">
                <a:solidFill>
                  <a:srgbClr val="003D7D"/>
                </a:solidFill>
              </a:rPr>
              <a:t>£500</a:t>
            </a:r>
            <a:r>
              <a:rPr lang="en-GB" sz="1200" baseline="0" dirty="0" smtClean="0">
                <a:solidFill>
                  <a:srgbClr val="003D7D"/>
                </a:solidFill>
              </a:rPr>
              <a:t> grant f</a:t>
            </a:r>
            <a:r>
              <a:rPr lang="en-GB" sz="1200" dirty="0" smtClean="0">
                <a:solidFill>
                  <a:srgbClr val="003D7D"/>
                </a:solidFill>
              </a:rPr>
              <a:t>or overseas travel in connection with biological study, teaching or research </a:t>
            </a:r>
            <a:r>
              <a:rPr lang="en-GB" sz="1200" dirty="0" smtClean="0">
                <a:solidFill>
                  <a:schemeClr val="tx1"/>
                </a:solidFill>
              </a:rPr>
              <a:t>for</a:t>
            </a:r>
            <a:r>
              <a:rPr lang="en-GB" dirty="0" smtClean="0"/>
              <a:t> those who would otherwise be unlikely to have it.</a:t>
            </a:r>
            <a:r>
              <a:rPr lang="en-GB" sz="1200" dirty="0" smtClean="0">
                <a:solidFill>
                  <a:srgbClr val="003D7D"/>
                </a:solidFill>
              </a:rPr>
              <a:t> There</a:t>
            </a:r>
            <a:r>
              <a:rPr lang="en-GB" sz="1200" baseline="0" dirty="0" smtClean="0">
                <a:solidFill>
                  <a:srgbClr val="003D7D"/>
                </a:solidFill>
              </a:rPr>
              <a:t> are 2 categories.</a:t>
            </a:r>
            <a:endParaRPr lang="en-GB" sz="1200" dirty="0" smtClean="0">
              <a:solidFill>
                <a:srgbClr val="003D7D"/>
              </a:solidFill>
            </a:endParaRPr>
          </a:p>
          <a:p>
            <a:pPr marL="685800" lvl="1" indent="-228600">
              <a:buFont typeface="+mj-lt"/>
              <a:buAutoNum type="arabicPeriod"/>
            </a:pPr>
            <a:r>
              <a:rPr lang="en-GB" dirty="0" smtClean="0"/>
              <a:t>Student affiliate and AMRSB members.</a:t>
            </a:r>
          </a:p>
          <a:p>
            <a:pPr marL="685800" lvl="1" indent="-228600">
              <a:buFont typeface="+mj-lt"/>
              <a:buAutoNum type="arabicPeriod"/>
            </a:pPr>
            <a:r>
              <a:rPr lang="en-GB" sz="1200" dirty="0" smtClean="0">
                <a:solidFill>
                  <a:srgbClr val="003D7D"/>
                </a:solidFill>
              </a:rPr>
              <a:t>MRSB members in the early stages of their research careers (0-10 years in paid employment) only.</a:t>
            </a:r>
          </a:p>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12</a:t>
            </a:fld>
            <a:endParaRPr lang="en-GB"/>
          </a:p>
        </p:txBody>
      </p:sp>
    </p:spTree>
    <p:extLst>
      <p:ext uri="{BB962C8B-B14F-4D97-AF65-F5344CB8AC3E}">
        <p14:creationId xmlns:p14="http://schemas.microsoft.com/office/powerpoint/2010/main" val="281475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REGIONAL GRANT SCHEME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If you have an idea for an event and are looking for some additional funds to help make it a success, you can apply for either a</a:t>
            </a:r>
            <a:r>
              <a:rPr lang="en-GB" sz="1200" kern="1200" baseline="0" dirty="0" smtClean="0">
                <a:solidFill>
                  <a:schemeClr val="tx1"/>
                </a:solidFill>
                <a:effectLst/>
                <a:latin typeface="+mn-lt"/>
                <a:ea typeface="+mn-ea"/>
                <a:cs typeface="+mn-cs"/>
              </a:rPr>
              <a:t> s</a:t>
            </a:r>
            <a:r>
              <a:rPr lang="en-GB" sz="1200" kern="1200" dirty="0" smtClean="0">
                <a:solidFill>
                  <a:schemeClr val="tx1"/>
                </a:solidFill>
                <a:effectLst/>
                <a:latin typeface="+mn-lt"/>
                <a:ea typeface="+mn-ea"/>
                <a:cs typeface="+mn-cs"/>
              </a:rPr>
              <a:t>mall grant of £50 - £200 or a full grant of £201 - £500.</a:t>
            </a:r>
            <a:endParaRPr lang="en-GB"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13</a:t>
            </a:fld>
            <a:endParaRPr lang="en-GB"/>
          </a:p>
        </p:txBody>
      </p:sp>
    </p:spTree>
    <p:extLst>
      <p:ext uri="{BB962C8B-B14F-4D97-AF65-F5344CB8AC3E}">
        <p14:creationId xmlns:p14="http://schemas.microsoft.com/office/powerpoint/2010/main" val="365813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BOOK DISCOUNTS</a:t>
            </a:r>
          </a:p>
          <a:p>
            <a:pPr marL="171450" indent="-171450">
              <a:buFont typeface="Arial" panose="020B0604020202020204" pitchFamily="34" charset="0"/>
              <a:buChar char="•"/>
            </a:pPr>
            <a:r>
              <a:rPr lang="en-GB" dirty="0" smtClean="0"/>
              <a:t>Students receive an exclusive 20% discount on all life science titles from leading academic publishers</a:t>
            </a:r>
            <a:r>
              <a:rPr lang="en-GB" baseline="0" dirty="0" smtClean="0"/>
              <a:t> </a:t>
            </a:r>
            <a:r>
              <a:rPr lang="en-GB" baseline="0" dirty="0" err="1" smtClean="0"/>
              <a:t>wiley-blackwell</a:t>
            </a:r>
            <a:r>
              <a:rPr lang="en-GB" baseline="0" dirty="0" smtClean="0"/>
              <a:t> and oxford university press. </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14</a:t>
            </a:fld>
            <a:endParaRPr lang="en-GB"/>
          </a:p>
        </p:txBody>
      </p:sp>
    </p:spTree>
    <p:extLst>
      <p:ext uri="{BB962C8B-B14F-4D97-AF65-F5344CB8AC3E}">
        <p14:creationId xmlns:p14="http://schemas.microsoft.com/office/powerpoint/2010/main" val="385638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NETWORK</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15</a:t>
            </a:fld>
            <a:endParaRPr lang="en-GB"/>
          </a:p>
        </p:txBody>
      </p:sp>
    </p:spTree>
    <p:extLst>
      <p:ext uri="{BB962C8B-B14F-4D97-AF65-F5344CB8AC3E}">
        <p14:creationId xmlns:p14="http://schemas.microsoft.com/office/powerpoint/2010/main" val="191925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a:t>
            </a:r>
            <a:r>
              <a:rPr lang="en-GB" baseline="0" dirty="0" smtClean="0"/>
              <a:t> YOUR PROFESSIONAL NETWORK</a:t>
            </a:r>
          </a:p>
          <a:p>
            <a:pPr marL="171450" indent="-171450">
              <a:buFont typeface="Arial" panose="020B0604020202020204" pitchFamily="34" charset="0"/>
              <a:buChar char="•"/>
            </a:pPr>
            <a:r>
              <a:rPr lang="en-GB" baseline="0" dirty="0" smtClean="0"/>
              <a:t>Meeting other like-minded members, who are involved in academia, industry and education, and could give you an insight into your future career.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16</a:t>
            </a:fld>
            <a:endParaRPr lang="en-GB"/>
          </a:p>
        </p:txBody>
      </p:sp>
    </p:spTree>
    <p:extLst>
      <p:ext uri="{BB962C8B-B14F-4D97-AF65-F5344CB8AC3E}">
        <p14:creationId xmlns:p14="http://schemas.microsoft.com/office/powerpoint/2010/main" val="333369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DISCOVER</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17</a:t>
            </a:fld>
            <a:endParaRPr lang="en-GB"/>
          </a:p>
        </p:txBody>
      </p:sp>
    </p:spTree>
    <p:extLst>
      <p:ext uri="{BB962C8B-B14F-4D97-AF65-F5344CB8AC3E}">
        <p14:creationId xmlns:p14="http://schemas.microsoft.com/office/powerpoint/2010/main" val="214609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TOPICAL</a:t>
            </a:r>
            <a:r>
              <a:rPr lang="en-GB" baseline="0" dirty="0" smtClean="0"/>
              <a:t> NEWSLETTERS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Stay up to date with the latest science policy developments with our weekly science policy newsletter,</a:t>
            </a:r>
            <a:r>
              <a:rPr lang="en-GB" baseline="0" dirty="0" smtClean="0"/>
              <a:t> a concise breakdown on what has happened from h</a:t>
            </a:r>
            <a:r>
              <a:rPr lang="en-GB" dirty="0" smtClean="0"/>
              <a:t>ealth and biomedicine</a:t>
            </a:r>
            <a:r>
              <a:rPr lang="en-GB" baseline="0" dirty="0" smtClean="0"/>
              <a:t> to</a:t>
            </a:r>
            <a:r>
              <a:rPr lang="en-GB" dirty="0" smtClean="0"/>
              <a:t> environment and ecology, from government and parliament to research funding policy.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Subscribe to our other monthly newsletters to receive news, events, the latest grants, competitions &amp; awards.</a:t>
            </a:r>
            <a:endParaRPr lang="en-GB"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18</a:t>
            </a:fld>
            <a:endParaRPr lang="en-GB"/>
          </a:p>
        </p:txBody>
      </p:sp>
    </p:spTree>
    <p:extLst>
      <p:ext uri="{BB962C8B-B14F-4D97-AF65-F5344CB8AC3E}">
        <p14:creationId xmlns:p14="http://schemas.microsoft.com/office/powerpoint/2010/main" val="3505427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BIOLOGIST</a:t>
            </a:r>
            <a:endParaRPr lang="en-GB"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Student</a:t>
            </a:r>
            <a:r>
              <a:rPr lang="en-GB" baseline="0" dirty="0" smtClean="0"/>
              <a:t> affiliate</a:t>
            </a:r>
            <a:r>
              <a:rPr lang="en-GB" dirty="0" smtClean="0"/>
              <a:t> members of the Society receive a free subscription to our bimonthly peer reviewed magazine </a:t>
            </a:r>
            <a:r>
              <a:rPr lang="en-GB" i="1" dirty="0" smtClean="0"/>
              <a:t>The Biologist</a:t>
            </a:r>
            <a:r>
              <a:rPr lang="en-GB" dirty="0" smtClean="0"/>
              <a:t>. Biology is brought to life through an impressive range of review articles, whilst topical pieces discuss science policy, new developments or controversial issues.</a:t>
            </a:r>
          </a:p>
          <a:p>
            <a:pPr marL="171450" indent="-171450">
              <a:buFont typeface="Arial" panose="020B0604020202020204" pitchFamily="34" charset="0"/>
              <a:buChar char="•"/>
            </a:pPr>
            <a:r>
              <a:rPr lang="en-GB" dirty="0" smtClean="0"/>
              <a:t>Like</a:t>
            </a:r>
            <a:r>
              <a:rPr lang="en-GB" baseline="0" dirty="0" smtClean="0"/>
              <a:t> the </a:t>
            </a:r>
            <a:r>
              <a:rPr lang="en-GB" i="1" baseline="0" dirty="0" smtClean="0"/>
              <a:t>New Scientist </a:t>
            </a:r>
            <a:r>
              <a:rPr lang="en-GB" i="0" baseline="0" dirty="0" smtClean="0"/>
              <a:t>of Biology, looking at areas of the life sciences you may not have covered since school!</a:t>
            </a:r>
          </a:p>
          <a:p>
            <a:pPr marL="171450" indent="-171450">
              <a:buFont typeface="Arial" panose="020B0604020202020204" pitchFamily="34" charset="0"/>
              <a:buChar char="•"/>
            </a:pPr>
            <a:endParaRPr lang="en-GB" i="0" baseline="0" dirty="0" smtClean="0"/>
          </a:p>
          <a:p>
            <a:pPr marL="0" indent="0">
              <a:buFont typeface="Arial" panose="020B0604020202020204" pitchFamily="34" charset="0"/>
              <a:buNone/>
            </a:pPr>
            <a:r>
              <a:rPr lang="en-GB" i="1" baseline="0" dirty="0" smtClean="0"/>
              <a:t>RSB BLOG</a:t>
            </a:r>
            <a:endParaRPr lang="en-GB" i="0" baseline="0" dirty="0" smtClean="0"/>
          </a:p>
          <a:p>
            <a:pPr marL="171450" indent="-171450">
              <a:buFont typeface="Arial" panose="020B0604020202020204" pitchFamily="34" charset="0"/>
              <a:buChar char="•"/>
            </a:pPr>
            <a:r>
              <a:rPr lang="en-GB" i="0" baseline="0" dirty="0" smtClean="0"/>
              <a:t>Read about all the fascinating areas of the life sciences in our blog, and if you’re doing something really interesting, you might be able to write for it too! Contact media@rsb.org.uk with your idea. </a:t>
            </a:r>
          </a:p>
        </p:txBody>
      </p:sp>
      <p:sp>
        <p:nvSpPr>
          <p:cNvPr id="4" name="Slide Number Placeholder 3"/>
          <p:cNvSpPr>
            <a:spLocks noGrp="1"/>
          </p:cNvSpPr>
          <p:nvPr>
            <p:ph type="sldNum" sz="quarter" idx="10"/>
          </p:nvPr>
        </p:nvSpPr>
        <p:spPr/>
        <p:txBody>
          <a:bodyPr/>
          <a:lstStyle/>
          <a:p>
            <a:fld id="{208E132B-1838-4AA2-80A9-CFE37CC7ED86}" type="slidenum">
              <a:rPr lang="en-GB" smtClean="0"/>
              <a:t>19</a:t>
            </a:fld>
            <a:endParaRPr lang="en-GB"/>
          </a:p>
        </p:txBody>
      </p:sp>
    </p:spTree>
    <p:extLst>
      <p:ext uri="{BB962C8B-B14F-4D97-AF65-F5344CB8AC3E}">
        <p14:creationId xmlns:p14="http://schemas.microsoft.com/office/powerpoint/2010/main" val="93744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WHAT IS A</a:t>
            </a:r>
            <a:r>
              <a:rPr lang="en-GB" baseline="0" dirty="0" smtClean="0"/>
              <a:t> PROFESSIONAL BODY?</a:t>
            </a:r>
          </a:p>
          <a:p>
            <a:r>
              <a:rPr lang="en-GB" baseline="0" dirty="0" smtClean="0"/>
              <a:t>- We support the biosciences and your future within it</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2</a:t>
            </a:fld>
            <a:endParaRPr lang="en-GB"/>
          </a:p>
        </p:txBody>
      </p:sp>
    </p:spTree>
    <p:extLst>
      <p:ext uri="{BB962C8B-B14F-4D97-AF65-F5344CB8AC3E}">
        <p14:creationId xmlns:p14="http://schemas.microsoft.com/office/powerpoint/2010/main" val="1791832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CITIZEN SCIENCE</a:t>
            </a:r>
          </a:p>
          <a:p>
            <a:pPr marL="171450" indent="-171450">
              <a:buFont typeface="Arial" panose="020B0604020202020204" pitchFamily="34" charset="0"/>
              <a:buChar char="•"/>
            </a:pPr>
            <a:r>
              <a:rPr lang="en-GB" dirty="0" smtClean="0"/>
              <a:t>Starlings often form large groups and undertake spectacular aerial displays known as </a:t>
            </a:r>
            <a:r>
              <a:rPr lang="en-GB" dirty="0" err="1" smtClean="0"/>
              <a:t>murmurations</a:t>
            </a:r>
            <a:r>
              <a:rPr lang="en-GB" dirty="0" smtClean="0"/>
              <a:t>. Little is known about why this occurs. Our </a:t>
            </a:r>
            <a:r>
              <a:rPr lang="en-GB" b="1" dirty="0" smtClean="0"/>
              <a:t>starling survey </a:t>
            </a:r>
            <a:r>
              <a:rPr lang="en-GB" dirty="0" smtClean="0"/>
              <a:t>aims to address the </a:t>
            </a:r>
            <a:r>
              <a:rPr lang="en-GB" dirty="0" err="1" smtClean="0"/>
              <a:t>murmuration</a:t>
            </a:r>
            <a:r>
              <a:rPr lang="en-GB" dirty="0" smtClean="0"/>
              <a:t> mystery using potentially a very large dataset, provided by people across the UK.</a:t>
            </a:r>
          </a:p>
          <a:p>
            <a:pPr marL="171450" indent="-171450">
              <a:buFont typeface="Arial" panose="020B0604020202020204" pitchFamily="34" charset="0"/>
              <a:buChar char="•"/>
            </a:pPr>
            <a:r>
              <a:rPr lang="en-GB" dirty="0" smtClean="0"/>
              <a:t>Over three years we received over 10,000 records for our </a:t>
            </a:r>
            <a:r>
              <a:rPr lang="en-GB" b="1" dirty="0" smtClean="0"/>
              <a:t>Flying Ant Survey</a:t>
            </a:r>
            <a:r>
              <a:rPr lang="en-GB" dirty="0" smtClean="0"/>
              <a:t>, which helped researchers investigate why ants appear to take flight at exactly the same time every summer</a:t>
            </a:r>
          </a:p>
          <a:p>
            <a:pPr marL="171450" indent="-171450">
              <a:buFont typeface="Arial" panose="020B0604020202020204" pitchFamily="34" charset="0"/>
              <a:buChar char="•"/>
            </a:pPr>
            <a:r>
              <a:rPr lang="en-GB" b="1" dirty="0" smtClean="0"/>
              <a:t>#BritainBreathing </a:t>
            </a:r>
            <a:r>
              <a:rPr lang="en-GB" dirty="0" smtClean="0"/>
              <a:t>is an exciting new citizen science project that aims to engage a wide range of the UK population to act as ‘citizen sensors’ to help scientists understand more about seasonal allergies such as </a:t>
            </a:r>
            <a:r>
              <a:rPr lang="en-GB" dirty="0" err="1" smtClean="0"/>
              <a:t>hayfever</a:t>
            </a:r>
            <a:r>
              <a:rPr lang="en-GB" dirty="0" smtClean="0"/>
              <a:t> or asthma</a:t>
            </a:r>
          </a:p>
        </p:txBody>
      </p:sp>
      <p:sp>
        <p:nvSpPr>
          <p:cNvPr id="4" name="Slide Number Placeholder 3"/>
          <p:cNvSpPr>
            <a:spLocks noGrp="1"/>
          </p:cNvSpPr>
          <p:nvPr>
            <p:ph type="sldNum" sz="quarter" idx="10"/>
          </p:nvPr>
        </p:nvSpPr>
        <p:spPr/>
        <p:txBody>
          <a:bodyPr/>
          <a:lstStyle/>
          <a:p>
            <a:fld id="{208E132B-1838-4AA2-80A9-CFE37CC7ED86}" type="slidenum">
              <a:rPr lang="en-GB" smtClean="0"/>
              <a:t>20</a:t>
            </a:fld>
            <a:endParaRPr lang="en-GB"/>
          </a:p>
        </p:txBody>
      </p:sp>
    </p:spTree>
    <p:extLst>
      <p:ext uri="{BB962C8B-B14F-4D97-AF65-F5344CB8AC3E}">
        <p14:creationId xmlns:p14="http://schemas.microsoft.com/office/powerpoint/2010/main" val="410648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POLICY AREAS</a:t>
            </a:r>
          </a:p>
          <a:p>
            <a:pPr marL="171450" indent="-171450">
              <a:buFont typeface="Arial" panose="020B0604020202020204" pitchFamily="34" charset="0"/>
              <a:buChar char="•"/>
            </a:pPr>
            <a:r>
              <a:rPr lang="en-GB" dirty="0" smtClean="0"/>
              <a:t>Find</a:t>
            </a:r>
            <a:r>
              <a:rPr lang="en-GB" baseline="0" dirty="0" smtClean="0"/>
              <a:t> out what’s happening in all of these different areas of the life sciences</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21</a:t>
            </a:fld>
            <a:endParaRPr lang="en-GB"/>
          </a:p>
        </p:txBody>
      </p:sp>
    </p:spTree>
    <p:extLst>
      <p:ext uri="{BB962C8B-B14F-4D97-AF65-F5344CB8AC3E}">
        <p14:creationId xmlns:p14="http://schemas.microsoft.com/office/powerpoint/2010/main" val="2739361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LIFE AFTER YOUR DEGREE</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22</a:t>
            </a:fld>
            <a:endParaRPr lang="en-GB"/>
          </a:p>
        </p:txBody>
      </p:sp>
    </p:spTree>
    <p:extLst>
      <p:ext uri="{BB962C8B-B14F-4D97-AF65-F5344CB8AC3E}">
        <p14:creationId xmlns:p14="http://schemas.microsoft.com/office/powerpoint/2010/main" val="1181384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BIOSCIENCE CAREERS FESTIVAL</a:t>
            </a:r>
          </a:p>
          <a:p>
            <a:pPr marL="171450" indent="-171450">
              <a:buFont typeface="Arial" panose="020B0604020202020204" pitchFamily="34" charset="0"/>
              <a:buChar char="•"/>
            </a:pPr>
            <a:r>
              <a:rPr lang="en-GB" baseline="0" dirty="0" smtClean="0"/>
              <a:t>Just £5</a:t>
            </a:r>
          </a:p>
          <a:p>
            <a:pPr marL="171450" indent="-171450">
              <a:buFont typeface="Arial" panose="020B0604020202020204" pitchFamily="34" charset="0"/>
              <a:buChar char="•"/>
            </a:pPr>
            <a:r>
              <a:rPr lang="en-GB" dirty="0" smtClean="0"/>
              <a:t>Hear experts give top tips on exciting careers available to you with a biological degree</a:t>
            </a:r>
          </a:p>
          <a:p>
            <a:pPr marL="628650" lvl="1" indent="-171450">
              <a:buFont typeface="Arial" panose="020B0604020202020204" pitchFamily="34" charset="0"/>
              <a:buChar char="•"/>
            </a:pPr>
            <a:r>
              <a:rPr lang="en-GB" dirty="0" smtClean="0"/>
              <a:t>Book a mock interview to sharpen your technique for future employers</a:t>
            </a:r>
          </a:p>
          <a:p>
            <a:pPr marL="628650" lvl="1" indent="-171450">
              <a:buFont typeface="Arial" panose="020B0604020202020204" pitchFamily="34" charset="0"/>
              <a:buChar char="•"/>
            </a:pPr>
            <a:r>
              <a:rPr lang="en-GB" dirty="0" smtClean="0"/>
              <a:t>Network with biology professionals and other students from across the UK</a:t>
            </a:r>
          </a:p>
          <a:p>
            <a:pPr marL="628650" lvl="1" indent="-171450">
              <a:buFont typeface="Arial" panose="020B0604020202020204" pitchFamily="34" charset="0"/>
              <a:buChar char="•"/>
            </a:pPr>
            <a:r>
              <a:rPr lang="en-GB" dirty="0" smtClean="0"/>
              <a:t>Watch science communicators live on stage &amp; meet them afterwards</a:t>
            </a:r>
          </a:p>
          <a:p>
            <a:pPr marL="628650" lvl="1" indent="-171450">
              <a:buFont typeface="Arial" panose="020B0604020202020204" pitchFamily="34" charset="0"/>
              <a:buChar char="•"/>
            </a:pPr>
            <a:r>
              <a:rPr lang="en-GB" dirty="0" smtClean="0"/>
              <a:t>Meet representatives from a variety of top organisations in our exhibition and ask them informal questions over lunch</a:t>
            </a:r>
          </a:p>
          <a:p>
            <a:pPr marL="628650" lvl="1" indent="-171450">
              <a:buFont typeface="Arial" panose="020B0604020202020204" pitchFamily="34" charset="0"/>
              <a:buChar char="•"/>
            </a:pPr>
            <a:r>
              <a:rPr lang="en-GB" dirty="0" smtClean="0"/>
              <a:t>Delve into the biological collections at King's College London's on-site museums</a:t>
            </a:r>
            <a:endParaRPr lang="en-GB" baseline="0"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23</a:t>
            </a:fld>
            <a:endParaRPr lang="en-GB"/>
          </a:p>
        </p:txBody>
      </p:sp>
    </p:spTree>
    <p:extLst>
      <p:ext uri="{BB962C8B-B14F-4D97-AF65-F5344CB8AC3E}">
        <p14:creationId xmlns:p14="http://schemas.microsoft.com/office/powerpoint/2010/main" val="10521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49" indent="-185749">
              <a:buFontTx/>
              <a:buChar char="-"/>
            </a:pPr>
            <a:r>
              <a:rPr lang="en-GB" baseline="0" dirty="0" smtClean="0"/>
              <a:t>Student of the year</a:t>
            </a:r>
          </a:p>
          <a:p>
            <a:pPr marL="185749" indent="-185749">
              <a:buFontTx/>
              <a:buChar char="-"/>
            </a:pPr>
            <a:r>
              <a:rPr lang="en-GB" baseline="0" dirty="0" smtClean="0"/>
              <a:t>Life Sciences Conference</a:t>
            </a:r>
          </a:p>
        </p:txBody>
      </p:sp>
      <p:sp>
        <p:nvSpPr>
          <p:cNvPr id="4" name="Slide Number Placeholder 3"/>
          <p:cNvSpPr>
            <a:spLocks noGrp="1"/>
          </p:cNvSpPr>
          <p:nvPr>
            <p:ph type="sldNum" sz="quarter" idx="10"/>
          </p:nvPr>
        </p:nvSpPr>
        <p:spPr/>
        <p:txBody>
          <a:bodyPr/>
          <a:lstStyle/>
          <a:p>
            <a:fld id="{208E132B-1838-4AA2-80A9-CFE37CC7ED86}" type="slidenum">
              <a:rPr lang="en-GB" smtClean="0"/>
              <a:t>24</a:t>
            </a:fld>
            <a:endParaRPr lang="en-GB"/>
          </a:p>
        </p:txBody>
      </p:sp>
    </p:spTree>
    <p:extLst>
      <p:ext uri="{BB962C8B-B14F-4D97-AF65-F5344CB8AC3E}">
        <p14:creationId xmlns:p14="http://schemas.microsoft.com/office/powerpoint/2010/main" val="10521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OUR JOBS BOARD</a:t>
            </a:r>
          </a:p>
          <a:p>
            <a:pPr marL="171450" indent="-171450">
              <a:buFont typeface="Arial" panose="020B0604020202020204" pitchFamily="34" charset="0"/>
              <a:buChar char="•"/>
            </a:pPr>
            <a:r>
              <a:rPr lang="en-GB" baseline="0" dirty="0" smtClean="0"/>
              <a:t>Check online for new job opportunities</a:t>
            </a:r>
          </a:p>
        </p:txBody>
      </p:sp>
      <p:sp>
        <p:nvSpPr>
          <p:cNvPr id="4" name="Slide Number Placeholder 3"/>
          <p:cNvSpPr>
            <a:spLocks noGrp="1"/>
          </p:cNvSpPr>
          <p:nvPr>
            <p:ph type="sldNum" sz="quarter" idx="10"/>
          </p:nvPr>
        </p:nvSpPr>
        <p:spPr/>
        <p:txBody>
          <a:bodyPr/>
          <a:lstStyle/>
          <a:p>
            <a:fld id="{208E132B-1838-4AA2-80A9-CFE37CC7ED86}" type="slidenum">
              <a:rPr lang="en-GB" smtClean="0"/>
              <a:t>25</a:t>
            </a:fld>
            <a:endParaRPr lang="en-GB"/>
          </a:p>
        </p:txBody>
      </p:sp>
    </p:spTree>
    <p:extLst>
      <p:ext uri="{BB962C8B-B14F-4D97-AF65-F5344CB8AC3E}">
        <p14:creationId xmlns:p14="http://schemas.microsoft.com/office/powerpoint/2010/main" val="105215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 AS A STUDENT AFFILIATE FOR JUST £15 A YEAR</a:t>
            </a:r>
          </a:p>
          <a:p>
            <a:pPr marL="171450" indent="-171450">
              <a:buFont typeface="Arial" panose="020B0604020202020204" pitchFamily="34" charset="0"/>
              <a:buChar char="•"/>
            </a:pPr>
            <a:r>
              <a:rPr lang="en-GB" dirty="0" smtClean="0"/>
              <a:t>Fill in the form and </a:t>
            </a:r>
            <a:r>
              <a:rPr lang="en-GB" smtClean="0"/>
              <a:t>hand back to me, {which</a:t>
            </a:r>
            <a:r>
              <a:rPr lang="en-GB" baseline="0" smtClean="0"/>
              <a:t> you can download here</a:t>
            </a:r>
            <a:r>
              <a:rPr lang="en-GB" smtClean="0"/>
              <a:t> </a:t>
            </a:r>
            <a:r>
              <a:rPr lang="en-GB" sz="1200" u="sng" kern="1200" smtClean="0">
                <a:solidFill>
                  <a:schemeClr val="tx1"/>
                </a:solidFill>
                <a:effectLst/>
                <a:latin typeface="+mn-lt"/>
                <a:ea typeface="+mn-ea"/>
                <a:cs typeface="+mn-cs"/>
                <a:hlinkClick r:id="rId3"/>
              </a:rPr>
              <a:t>www.rsb.org.uk/toolkit</a:t>
            </a:r>
            <a:r>
              <a:rPr lang="en-GB" sz="1200" kern="1200" smtClean="0">
                <a:solidFill>
                  <a:schemeClr val="tx1"/>
                </a:solidFill>
                <a:effectLst/>
                <a:latin typeface="+mn-lt"/>
                <a:ea typeface="+mn-ea"/>
                <a:cs typeface="+mn-cs"/>
              </a:rPr>
              <a:t> }</a:t>
            </a:r>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26</a:t>
            </a:fld>
            <a:endParaRPr lang="en-GB"/>
          </a:p>
        </p:txBody>
      </p:sp>
    </p:spTree>
    <p:extLst>
      <p:ext uri="{BB962C8B-B14F-4D97-AF65-F5344CB8AC3E}">
        <p14:creationId xmlns:p14="http://schemas.microsoft.com/office/powerpoint/2010/main" val="926443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pitchFamily="34" charset="0"/>
              </a:rPr>
              <a:t>SO, PLEASE DO JOIN YOUR PROFESSIONAL ASSOCIATION, SUPPORT YOUR CAREER AND BECOME</a:t>
            </a:r>
            <a:r>
              <a:rPr lang="en-GB" sz="1200" baseline="0" dirty="0" smtClean="0">
                <a:cs typeface="Arial" pitchFamily="34" charset="0"/>
              </a:rPr>
              <a:t> A MEMBER OF THE ROYAL SOCIETY OF BIOLOGY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pitchFamily="34" charset="0"/>
              </a:rPr>
              <a:t>{insert your email address}</a:t>
            </a:r>
          </a:p>
        </p:txBody>
      </p:sp>
      <p:sp>
        <p:nvSpPr>
          <p:cNvPr id="4" name="Slide Number Placeholder 3"/>
          <p:cNvSpPr>
            <a:spLocks noGrp="1"/>
          </p:cNvSpPr>
          <p:nvPr>
            <p:ph type="sldNum" sz="quarter" idx="10"/>
          </p:nvPr>
        </p:nvSpPr>
        <p:spPr/>
        <p:txBody>
          <a:bodyPr/>
          <a:lstStyle/>
          <a:p>
            <a:fld id="{208E132B-1838-4AA2-80A9-CFE37CC7ED86}" type="slidenum">
              <a:rPr lang="en-GB" smtClean="0"/>
              <a:t>27</a:t>
            </a:fld>
            <a:endParaRPr lang="en-GB"/>
          </a:p>
        </p:txBody>
      </p:sp>
    </p:spTree>
    <p:extLst>
      <p:ext uri="{BB962C8B-B14F-4D97-AF65-F5344CB8AC3E}">
        <p14:creationId xmlns:p14="http://schemas.microsoft.com/office/powerpoint/2010/main" val="414195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THE ROYAL</a:t>
            </a:r>
            <a:r>
              <a:rPr lang="en-GB" baseline="0" dirty="0" smtClean="0"/>
              <a:t> SOCIETY OF BIOLOGY</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3</a:t>
            </a:fld>
            <a:endParaRPr lang="en-GB"/>
          </a:p>
        </p:txBody>
      </p:sp>
    </p:spTree>
    <p:extLst>
      <p:ext uri="{BB962C8B-B14F-4D97-AF65-F5344CB8AC3E}">
        <p14:creationId xmlns:p14="http://schemas.microsoft.com/office/powerpoint/2010/main" val="345383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STAND FOR</a:t>
            </a:r>
          </a:p>
          <a:p>
            <a:pPr marL="171450" indent="-171450">
              <a:buFont typeface="Arial" panose="020B0604020202020204" pitchFamily="34" charset="0"/>
              <a:buChar char="•"/>
            </a:pPr>
            <a:r>
              <a:rPr lang="en-GB" dirty="0" smtClean="0"/>
              <a:t>Our vision and mission</a:t>
            </a:r>
            <a:endParaRPr lang="en-GB" dirty="0"/>
          </a:p>
        </p:txBody>
      </p:sp>
    </p:spTree>
    <p:extLst>
      <p:ext uri="{BB962C8B-B14F-4D97-AF65-F5344CB8AC3E}">
        <p14:creationId xmlns:p14="http://schemas.microsoft.com/office/powerpoint/2010/main" val="124286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MEMBERSHIP</a:t>
            </a:r>
          </a:p>
          <a:p>
            <a:pPr marL="171450" indent="-171450">
              <a:buFont typeface="Arial" panose="020B0604020202020204" pitchFamily="34" charset="0"/>
              <a:buChar char="•"/>
            </a:pPr>
            <a:r>
              <a:rPr lang="en-GB" dirty="0" smtClean="0"/>
              <a:t>We</a:t>
            </a:r>
            <a:r>
              <a:rPr lang="en-GB" baseline="0" dirty="0" smtClean="0"/>
              <a:t> have </a:t>
            </a:r>
            <a:r>
              <a:rPr lang="en-GB" baseline="0" smtClean="0"/>
              <a:t>over </a:t>
            </a:r>
            <a:r>
              <a:rPr lang="en-GB" baseline="0" smtClean="0"/>
              <a:t>17,000 </a:t>
            </a:r>
            <a:r>
              <a:rPr lang="en-GB" baseline="0" dirty="0" smtClean="0"/>
              <a:t>Individual Members and 100 Organisational Members across the country… and world!</a:t>
            </a:r>
            <a:endParaRPr lang="en-GB" dirty="0" smtClean="0"/>
          </a:p>
        </p:txBody>
      </p:sp>
    </p:spTree>
    <p:extLst>
      <p:ext uri="{BB962C8B-B14F-4D97-AF65-F5344CB8AC3E}">
        <p14:creationId xmlns:p14="http://schemas.microsoft.com/office/powerpoint/2010/main" val="124286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WE SUPPORT YOU?</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6</a:t>
            </a:fld>
            <a:endParaRPr lang="en-GB"/>
          </a:p>
        </p:txBody>
      </p:sp>
    </p:spTree>
    <p:extLst>
      <p:ext uri="{BB962C8B-B14F-4D97-AF65-F5344CB8AC3E}">
        <p14:creationId xmlns:p14="http://schemas.microsoft.com/office/powerpoint/2010/main" val="390212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A MEMBER, THESE ARE THE 5 WAYS YOU CAN ENGAGE WITH US</a:t>
            </a:r>
          </a:p>
        </p:txBody>
      </p:sp>
      <p:sp>
        <p:nvSpPr>
          <p:cNvPr id="4" name="Slide Number Placeholder 3"/>
          <p:cNvSpPr>
            <a:spLocks noGrp="1"/>
          </p:cNvSpPr>
          <p:nvPr>
            <p:ph type="sldNum" sz="quarter" idx="10"/>
          </p:nvPr>
        </p:nvSpPr>
        <p:spPr/>
        <p:txBody>
          <a:bodyPr/>
          <a:lstStyle/>
          <a:p>
            <a:fld id="{208E132B-1838-4AA2-80A9-CFE37CC7ED86}" type="slidenum">
              <a:rPr lang="en-GB" smtClean="0"/>
              <a:t>7</a:t>
            </a:fld>
            <a:endParaRPr lang="en-GB"/>
          </a:p>
        </p:txBody>
      </p:sp>
    </p:spTree>
    <p:extLst>
      <p:ext uri="{BB962C8B-B14F-4D97-AF65-F5344CB8AC3E}">
        <p14:creationId xmlns:p14="http://schemas.microsoft.com/office/powerpoint/2010/main" val="390350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STRENGTHEN YOUR CV</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8</a:t>
            </a:fld>
            <a:endParaRPr lang="en-GB"/>
          </a:p>
        </p:txBody>
      </p:sp>
    </p:spTree>
    <p:extLst>
      <p:ext uri="{BB962C8B-B14F-4D97-AF65-F5344CB8AC3E}">
        <p14:creationId xmlns:p14="http://schemas.microsoft.com/office/powerpoint/2010/main" val="176967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ENTER A COMPETITION OR APPLY FOR AN AWARD</a:t>
            </a:r>
          </a:p>
          <a:p>
            <a:pPr marL="171450" indent="-171450">
              <a:buFont typeface="Arial" panose="020B0604020202020204" pitchFamily="34" charset="0"/>
              <a:buChar char="•"/>
            </a:pPr>
            <a:r>
              <a:rPr lang="en-GB" baseline="0" dirty="0" smtClean="0"/>
              <a:t>Check online for further details</a:t>
            </a:r>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9</a:t>
            </a:fld>
            <a:endParaRPr lang="en-GB"/>
          </a:p>
        </p:txBody>
      </p:sp>
    </p:spTree>
    <p:extLst>
      <p:ext uri="{BB962C8B-B14F-4D97-AF65-F5344CB8AC3E}">
        <p14:creationId xmlns:p14="http://schemas.microsoft.com/office/powerpoint/2010/main" val="1052153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100000" l="0" r="99867">
                        <a14:foregroundMark x1="31333" y1="91717" x2="31333" y2="91717"/>
                        <a14:foregroundMark x1="34267" y1="85253" x2="34267" y2="85253"/>
                        <a14:foregroundMark x1="36067" y1="90404" x2="36067" y2="90404"/>
                        <a14:foregroundMark x1="31800" y1="90303" x2="31800" y2="90303"/>
                        <a14:foregroundMark x1="33267" y1="90707" x2="34267" y2="98384"/>
                        <a14:foregroundMark x1="74733" y1="86970" x2="75067" y2="96162"/>
                        <a14:foregroundMark x1="27067" y1="67879" x2="27067" y2="67879"/>
                        <a14:foregroundMark x1="29800" y1="74646" x2="29933" y2="75152"/>
                        <a14:foregroundMark x1="48733" y1="79697" x2="48733" y2="79697"/>
                      </a14:backgroundRemoval>
                    </a14:imgEffect>
                  </a14:imgLayer>
                </a14:imgProps>
              </a:ext>
              <a:ext uri="{28A0092B-C50C-407E-A947-70E740481C1C}">
                <a14:useLocalDpi xmlns:a14="http://schemas.microsoft.com/office/drawing/2010/main" val="0"/>
              </a:ext>
            </a:extLst>
          </a:blip>
          <a:srcRect r="7487"/>
          <a:stretch/>
        </p:blipFill>
        <p:spPr bwMode="auto">
          <a:xfrm flipH="1">
            <a:off x="1016" y="332656"/>
            <a:ext cx="9165578" cy="654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userDrawn="1"/>
        </p:nvSpPr>
        <p:spPr>
          <a:xfrm>
            <a:off x="252785" y="404664"/>
            <a:ext cx="2014610" cy="369332"/>
          </a:xfrm>
          <a:prstGeom prst="rect">
            <a:avLst/>
          </a:prstGeom>
        </p:spPr>
        <p:txBody>
          <a:bodyPr wrap="square">
            <a:spAutoFit/>
          </a:bodyPr>
          <a:lstStyle/>
          <a:p>
            <a:pPr algn="ctr"/>
            <a:r>
              <a:rPr lang="en-GB" dirty="0" smtClean="0">
                <a:solidFill>
                  <a:srgbClr val="48A942"/>
                </a:solidFill>
              </a:rPr>
              <a:t>www.rsb.org.uk</a:t>
            </a:r>
            <a:endParaRPr lang="en-GB" dirty="0">
              <a:solidFill>
                <a:srgbClr val="48A942"/>
              </a:solidFill>
            </a:endParaRPr>
          </a:p>
        </p:txBody>
      </p:sp>
    </p:spTree>
    <p:extLst>
      <p:ext uri="{BB962C8B-B14F-4D97-AF65-F5344CB8AC3E}">
        <p14:creationId xmlns:p14="http://schemas.microsoft.com/office/powerpoint/2010/main" val="3744641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971600" y="1"/>
            <a:ext cx="5540151" cy="1052735"/>
          </a:xfrm>
        </p:spPr>
        <p:txBody>
          <a:bodyPr>
            <a:normAutofit/>
          </a:bodyPr>
          <a:lstStyle>
            <a:lvl1pPr algn="ct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3305298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5790457"/>
            <a:ext cx="662879" cy="6628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5885661"/>
            <a:ext cx="457200" cy="457200"/>
          </a:xfrm>
          <a:prstGeom prst="rect">
            <a:avLst/>
          </a:prstGeom>
        </p:spPr>
      </p:pic>
      <p:pic>
        <p:nvPicPr>
          <p:cNvPr id="7" name="Picture 6"/>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328"/>
            <a:ext cx="914400" cy="914400"/>
          </a:xfrm>
          <a:prstGeom prst="rect">
            <a:avLst/>
          </a:prstGeom>
          <a:noFill/>
          <a:ln>
            <a:noFill/>
          </a:ln>
        </p:spPr>
      </p:pic>
      <p:pic>
        <p:nvPicPr>
          <p:cNvPr id="8" name="Picture 7"/>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8424" y="1484784"/>
            <a:ext cx="529208" cy="529208"/>
          </a:xfrm>
          <a:prstGeom prst="rect">
            <a:avLst/>
          </a:prstGeom>
        </p:spPr>
      </p:pic>
      <p:pic>
        <p:nvPicPr>
          <p:cNvPr id="9" name="Picture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610944"/>
            <a:ext cx="338336" cy="338336"/>
          </a:xfrm>
          <a:prstGeom prst="rect">
            <a:avLst/>
          </a:prstGeom>
        </p:spPr>
      </p:pic>
      <p:pic>
        <p:nvPicPr>
          <p:cNvPr id="10" name="Picture 9"/>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6416" y="5750034"/>
            <a:ext cx="648072" cy="648072"/>
          </a:xfrm>
          <a:prstGeom prst="rect">
            <a:avLst/>
          </a:prstGeom>
        </p:spPr>
      </p:pic>
      <p:pic>
        <p:nvPicPr>
          <p:cNvPr id="11" name="Picture 10"/>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40000">
            <a:off x="267458" y="4469396"/>
            <a:ext cx="513161" cy="513161"/>
          </a:xfrm>
          <a:prstGeom prst="rect">
            <a:avLst/>
          </a:prstGeom>
        </p:spPr>
      </p:pic>
      <p:sp>
        <p:nvSpPr>
          <p:cNvPr id="13" name="Title 1"/>
          <p:cNvSpPr>
            <a:spLocks noGrp="1"/>
          </p:cNvSpPr>
          <p:nvPr>
            <p:ph type="ctrTitle"/>
          </p:nvPr>
        </p:nvSpPr>
        <p:spPr>
          <a:xfrm>
            <a:off x="971600" y="1"/>
            <a:ext cx="5540151" cy="1052735"/>
          </a:xfrm>
        </p:spPr>
        <p:txBody>
          <a:bodyPr>
            <a:normAutofit/>
          </a:bodyPr>
          <a:lstStyle>
            <a:lvl1pPr algn="ct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22263235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S:\MMC\Alexandra S\Graphics\RSB_colou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p:cNvGrpSpPr>
            <a:grpSpLocks/>
          </p:cNvGrpSpPr>
          <p:nvPr userDrawn="1"/>
        </p:nvGrpSpPr>
        <p:grpSpPr bwMode="auto">
          <a:xfrm>
            <a:off x="0" y="6256338"/>
            <a:ext cx="9144000" cy="601662"/>
            <a:chOff x="0" y="6255939"/>
            <a:chExt cx="9144000" cy="602058"/>
          </a:xfrm>
        </p:grpSpPr>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30341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rsb.org.uk/biologyweek" TargetMode="External"/><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mailto:penny.fletcher@rsb.org.uk"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 Id="rId1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blog.rsb.org.uk/" TargetMode="Externa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www.rsb.org.uk/careers" TargetMode="External"/><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jobs.rsb.org.uk/" TargetMode="Externa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860032" y="1988840"/>
            <a:ext cx="4032448" cy="1470025"/>
          </a:xfrm>
          <a:prstGeom prst="rect">
            <a:avLst/>
          </a:prstGeom>
        </p:spPr>
        <p:txBody>
          <a:bodyPr>
            <a:noAutofit/>
          </a:bodyPr>
          <a:lstStyle/>
          <a:p>
            <a:r>
              <a:rPr lang="en-GB" sz="3600" dirty="0" smtClean="0"/>
              <a:t>The Royal Society </a:t>
            </a:r>
            <a:br>
              <a:rPr lang="en-GB" sz="3600" dirty="0" smtClean="0"/>
            </a:br>
            <a:r>
              <a:rPr lang="en-GB" sz="3600" dirty="0" smtClean="0"/>
              <a:t>of Biology and you</a:t>
            </a:r>
            <a:endParaRPr lang="en-GB" sz="3600" dirty="0"/>
          </a:p>
        </p:txBody>
      </p:sp>
      <p:sp>
        <p:nvSpPr>
          <p:cNvPr id="2" name="Rectangle 1"/>
          <p:cNvSpPr/>
          <p:nvPr/>
        </p:nvSpPr>
        <p:spPr>
          <a:xfrm>
            <a:off x="4608512" y="3429000"/>
            <a:ext cx="4572000" cy="707886"/>
          </a:xfrm>
          <a:prstGeom prst="rect">
            <a:avLst/>
          </a:prstGeom>
        </p:spPr>
        <p:txBody>
          <a:bodyPr>
            <a:spAutoFit/>
          </a:bodyPr>
          <a:lstStyle/>
          <a:p>
            <a:pPr algn="ctr"/>
            <a:r>
              <a:rPr lang="en-GB" sz="2000" dirty="0" smtClean="0">
                <a:solidFill>
                  <a:srgbClr val="48A942"/>
                </a:solidFill>
              </a:rPr>
              <a:t>{insert name and grade}</a:t>
            </a:r>
          </a:p>
          <a:p>
            <a:pPr algn="ctr"/>
            <a:r>
              <a:rPr lang="en-GB" sz="2000" dirty="0" smtClean="0">
                <a:solidFill>
                  <a:srgbClr val="48A942"/>
                </a:solidFill>
              </a:rPr>
              <a:t>Accurate as of October 2016</a:t>
            </a:r>
            <a:endParaRPr lang="en-GB" sz="2000" dirty="0">
              <a:solidFill>
                <a:srgbClr val="48A942"/>
              </a:solidFill>
            </a:endParaRPr>
          </a:p>
        </p:txBody>
      </p:sp>
    </p:spTree>
    <p:extLst>
      <p:ext uri="{BB962C8B-B14F-4D97-AF65-F5344CB8AC3E}">
        <p14:creationId xmlns:p14="http://schemas.microsoft.com/office/powerpoint/2010/main" val="2456949876"/>
      </p:ext>
    </p:extLst>
  </p:cSld>
  <p:clrMapOvr>
    <a:masterClrMapping/>
  </p:clrMapOvr>
  <mc:AlternateContent xmlns:mc="http://schemas.openxmlformats.org/markup-compatibility/2006" xmlns:p14="http://schemas.microsoft.com/office/powerpoint/2010/main">
    <mc:Choice Requires="p14">
      <p:transition spd="med" p14:dur="700" advTm="1918">
        <p:fade/>
      </p:transition>
    </mc:Choice>
    <mc:Fallback xmlns="">
      <p:transition spd="med" advTm="191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3977" y="44624"/>
            <a:ext cx="5540151" cy="1052735"/>
          </a:xfrm>
        </p:spPr>
        <p:txBody>
          <a:bodyPr>
            <a:normAutofit fontScale="90000"/>
          </a:bodyPr>
          <a:lstStyle/>
          <a:p>
            <a:r>
              <a:rPr lang="en-GB" dirty="0" smtClean="0">
                <a:solidFill>
                  <a:srgbClr val="003D7D"/>
                </a:solidFill>
              </a:rPr>
              <a:t>Volunteer in Public </a:t>
            </a:r>
            <a:r>
              <a:rPr lang="en-GB" dirty="0">
                <a:solidFill>
                  <a:srgbClr val="003D7D"/>
                </a:solidFill>
              </a:rPr>
              <a:t>Engagement</a:t>
            </a:r>
          </a:p>
        </p:txBody>
      </p:sp>
      <p:pic>
        <p:nvPicPr>
          <p:cNvPr id="5" name="Picture 5" descr="S:\SB Media Library\001 ALL NEW MEDIA FILES\2015 Big Bang Fair\DSC00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473" y="3789040"/>
            <a:ext cx="1483215" cy="223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28" r="12560"/>
          <a:stretch/>
        </p:blipFill>
        <p:spPr bwMode="auto">
          <a:xfrm>
            <a:off x="5641061" y="3816280"/>
            <a:ext cx="3251419" cy="223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entagon 4"/>
          <p:cNvSpPr/>
          <p:nvPr/>
        </p:nvSpPr>
        <p:spPr>
          <a:xfrm>
            <a:off x="611560" y="1916832"/>
            <a:ext cx="3824348" cy="775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lvl="0" algn="ctr" defTabSz="1066800">
              <a:lnSpc>
                <a:spcPct val="90000"/>
              </a:lnSpc>
              <a:spcBef>
                <a:spcPct val="0"/>
              </a:spcBef>
              <a:spcAft>
                <a:spcPct val="35000"/>
              </a:spcAft>
            </a:pPr>
            <a:r>
              <a:rPr lang="en-GB" sz="2200" dirty="0" smtClean="0">
                <a:solidFill>
                  <a:srgbClr val="48A942"/>
                </a:solidFill>
                <a:cs typeface="Arial" pitchFamily="34" charset="0"/>
              </a:rPr>
              <a:t>Science Festivals</a:t>
            </a:r>
          </a:p>
          <a:p>
            <a:pPr lvl="0" algn="ctr" defTabSz="1066800">
              <a:lnSpc>
                <a:spcPct val="90000"/>
              </a:lnSpc>
              <a:spcBef>
                <a:spcPct val="0"/>
              </a:spcBef>
              <a:spcAft>
                <a:spcPct val="35000"/>
              </a:spcAft>
            </a:pPr>
            <a:r>
              <a:rPr lang="en-GB" sz="2200" dirty="0" smtClean="0">
                <a:solidFill>
                  <a:srgbClr val="48A942"/>
                </a:solidFill>
                <a:cs typeface="Arial" pitchFamily="34" charset="0"/>
              </a:rPr>
              <a:t>Big Biology Days</a:t>
            </a:r>
          </a:p>
          <a:p>
            <a:pPr lvl="0" algn="ctr" defTabSz="1066800">
              <a:lnSpc>
                <a:spcPct val="90000"/>
              </a:lnSpc>
              <a:spcBef>
                <a:spcPct val="0"/>
              </a:spcBef>
              <a:spcAft>
                <a:spcPct val="35000"/>
              </a:spcAft>
            </a:pPr>
            <a:r>
              <a:rPr lang="en-GB" sz="2200" dirty="0" err="1" smtClean="0">
                <a:solidFill>
                  <a:srgbClr val="48A942"/>
                </a:solidFill>
                <a:cs typeface="Arial" pitchFamily="34" charset="0"/>
              </a:rPr>
              <a:t>Bioblitz</a:t>
            </a:r>
            <a:endParaRPr lang="en-GB" sz="2200" dirty="0" smtClean="0">
              <a:solidFill>
                <a:srgbClr val="48A942"/>
              </a:solidFill>
              <a:cs typeface="Arial" pitchFamily="34" charset="0"/>
            </a:endParaRPr>
          </a:p>
          <a:p>
            <a:pPr lvl="0" algn="ctr" defTabSz="1066800">
              <a:lnSpc>
                <a:spcPct val="90000"/>
              </a:lnSpc>
              <a:spcBef>
                <a:spcPct val="0"/>
              </a:spcBef>
              <a:spcAft>
                <a:spcPct val="35000"/>
              </a:spcAft>
            </a:pPr>
            <a:r>
              <a:rPr lang="en-GB" sz="2200" dirty="0" smtClean="0">
                <a:solidFill>
                  <a:srgbClr val="48A942"/>
                </a:solidFill>
                <a:cs typeface="Arial" pitchFamily="34" charset="0"/>
              </a:rPr>
              <a:t>Regional Branch Events</a:t>
            </a:r>
          </a:p>
          <a:p>
            <a:pPr lvl="0" algn="ctr" defTabSz="1066800">
              <a:lnSpc>
                <a:spcPct val="90000"/>
              </a:lnSpc>
              <a:spcBef>
                <a:spcPct val="0"/>
              </a:spcBef>
              <a:spcAft>
                <a:spcPct val="35000"/>
              </a:spcAft>
            </a:pPr>
            <a:r>
              <a:rPr lang="en-GB" dirty="0" smtClean="0">
                <a:hlinkClick r:id="rId5"/>
              </a:rPr>
              <a:t>penny.fletcher@rsb.org.uk</a:t>
            </a:r>
            <a:endParaRPr lang="en-GB" dirty="0">
              <a:solidFill>
                <a:srgbClr val="48A942"/>
              </a:solidFill>
              <a:cs typeface="Arial" pitchFamily="34" charset="0"/>
            </a:endParaRPr>
          </a:p>
        </p:txBody>
      </p:sp>
      <p:pic>
        <p:nvPicPr>
          <p:cNvPr id="13316" name="Picture 4" descr="Big-Bang-2014-volunte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8068" y="3817870"/>
            <a:ext cx="3458028" cy="223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3" descr="biology week"/>
          <p:cNvPicPr>
            <a:picLocks noChangeAspect="1" noChangeArrowheads="1"/>
          </p:cNvPicPr>
          <p:nvPr/>
        </p:nvPicPr>
        <p:blipFill>
          <a:blip r:embed="rId7" cstate="print">
            <a:extLst>
              <a:ext uri="{28A0092B-C50C-407E-A947-70E740481C1C}">
                <a14:useLocalDpi xmlns:a14="http://schemas.microsoft.com/office/drawing/2010/main" val="0"/>
              </a:ext>
            </a:extLst>
          </a:blip>
          <a:srcRect r="31364"/>
          <a:stretch>
            <a:fillRect/>
          </a:stretch>
        </p:blipFill>
        <p:spPr bwMode="auto">
          <a:xfrm>
            <a:off x="4499992" y="1016732"/>
            <a:ext cx="4142165" cy="168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5068034" y="2942610"/>
            <a:ext cx="3150096" cy="369332"/>
          </a:xfrm>
          <a:prstGeom prst="rect">
            <a:avLst/>
          </a:prstGeom>
        </p:spPr>
        <p:txBody>
          <a:bodyPr wrap="square">
            <a:spAutoFit/>
          </a:bodyPr>
          <a:lstStyle/>
          <a:p>
            <a:r>
              <a:rPr lang="en-GB" dirty="0" smtClean="0">
                <a:hlinkClick r:id="rId8"/>
              </a:rPr>
              <a:t>www.rsb.org.uk/biologyweek</a:t>
            </a:r>
            <a:r>
              <a:rPr lang="en-GB" dirty="0" smtClean="0"/>
              <a:t> </a:t>
            </a:r>
            <a:endParaRPr lang="en-GB" dirty="0"/>
          </a:p>
        </p:txBody>
      </p:sp>
    </p:spTree>
    <p:extLst>
      <p:ext uri="{BB962C8B-B14F-4D97-AF65-F5344CB8AC3E}">
        <p14:creationId xmlns:p14="http://schemas.microsoft.com/office/powerpoint/2010/main" val="85403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925" y="2902633"/>
            <a:ext cx="5540151" cy="1052735"/>
          </a:xfrm>
        </p:spPr>
        <p:txBody>
          <a:bodyPr>
            <a:normAutofit fontScale="90000"/>
          </a:bodyPr>
          <a:lstStyle/>
          <a:p>
            <a:r>
              <a:rPr lang="en-GB" sz="4400" dirty="0" smtClean="0">
                <a:solidFill>
                  <a:srgbClr val="003D7D"/>
                </a:solidFill>
              </a:rPr>
              <a:t>Funding and discounts</a:t>
            </a:r>
            <a:endParaRPr lang="en-GB" sz="4400" dirty="0">
              <a:solidFill>
                <a:srgbClr val="003D7D"/>
              </a:solidFill>
            </a:endParaRPr>
          </a:p>
        </p:txBody>
      </p:sp>
      <p:pic>
        <p:nvPicPr>
          <p:cNvPr id="5"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9857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12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9512" y="0"/>
            <a:ext cx="8806785" cy="6185484"/>
            <a:chOff x="179512" y="0"/>
            <a:chExt cx="8806785" cy="6185484"/>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2"/>
            <a:stretch/>
          </p:blipFill>
          <p:spPr bwMode="auto">
            <a:xfrm>
              <a:off x="1115616" y="1700808"/>
              <a:ext cx="6864555" cy="38376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entagon 4"/>
            <p:cNvSpPr/>
            <p:nvPr/>
          </p:nvSpPr>
          <p:spPr>
            <a:xfrm>
              <a:off x="179512" y="0"/>
              <a:ext cx="6330920" cy="1062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lvl="0"/>
              <a:r>
                <a:rPr lang="en-GB" sz="2400" b="1" dirty="0">
                  <a:solidFill>
                    <a:srgbClr val="48A942"/>
                  </a:solidFill>
                </a:rPr>
                <a:t>Grants</a:t>
              </a:r>
              <a:r>
                <a:rPr lang="en-GB" sz="2400" dirty="0">
                  <a:solidFill>
                    <a:srgbClr val="003D7D"/>
                  </a:solidFill>
                </a:rPr>
                <a:t> for overseas travel in connection with biological study, teaching or research</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523" y="1047055"/>
              <a:ext cx="1306600" cy="100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a:stCxn id="1027" idx="2"/>
            </p:cNvCxnSpPr>
            <p:nvPr/>
          </p:nvCxnSpPr>
          <p:spPr>
            <a:xfrm flipH="1">
              <a:off x="2771800" y="2047855"/>
              <a:ext cx="748023" cy="509826"/>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293096"/>
              <a:ext cx="1259456" cy="18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1438968" y="4653136"/>
              <a:ext cx="1116808" cy="576064"/>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81" y="2780928"/>
              <a:ext cx="1476000" cy="10980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a:stCxn id="1029" idx="3"/>
            </p:cNvCxnSpPr>
            <p:nvPr/>
          </p:nvCxnSpPr>
          <p:spPr>
            <a:xfrm flipV="1">
              <a:off x="1688181" y="3140968"/>
              <a:ext cx="795587" cy="188991"/>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2671" y="1059774"/>
              <a:ext cx="1476000" cy="10010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a:stCxn id="1030" idx="2"/>
            </p:cNvCxnSpPr>
            <p:nvPr/>
          </p:nvCxnSpPr>
          <p:spPr>
            <a:xfrm flipH="1">
              <a:off x="4319808" y="2060847"/>
              <a:ext cx="1230863" cy="637857"/>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808" y="5155395"/>
              <a:ext cx="1476000" cy="10300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a:stCxn id="1032" idx="0"/>
            </p:cNvCxnSpPr>
            <p:nvPr/>
          </p:nvCxnSpPr>
          <p:spPr>
            <a:xfrm flipV="1">
              <a:off x="3581808" y="3429001"/>
              <a:ext cx="306923" cy="1726394"/>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336" y="4302041"/>
              <a:ext cx="1389961"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0920" y="2698704"/>
              <a:ext cx="1476000" cy="11140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a:stCxn id="1034" idx="1"/>
            </p:cNvCxnSpPr>
            <p:nvPr/>
          </p:nvCxnSpPr>
          <p:spPr>
            <a:xfrm flipH="1">
              <a:off x="6880046" y="3255709"/>
              <a:ext cx="600874" cy="360339"/>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718" y="1276072"/>
              <a:ext cx="1400202" cy="100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flipH="1">
              <a:off x="4860034" y="2262428"/>
              <a:ext cx="2696685" cy="590507"/>
            </a:xfrm>
            <a:prstGeom prst="line">
              <a:avLst/>
            </a:prstGeom>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0034" y="5131503"/>
              <a:ext cx="1381274" cy="102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38" name="Straight Connector 1037"/>
            <p:cNvCxnSpPr>
              <a:stCxn id="1037" idx="0"/>
            </p:cNvCxnSpPr>
            <p:nvPr/>
          </p:nvCxnSpPr>
          <p:spPr>
            <a:xfrm flipH="1" flipV="1">
              <a:off x="5004049" y="3790060"/>
              <a:ext cx="546622" cy="1341443"/>
            </a:xfrm>
            <a:prstGeom prst="line">
              <a:avLst/>
            </a:prstGeom>
          </p:spPr>
          <p:style>
            <a:lnRef idx="1">
              <a:schemeClr val="accent1"/>
            </a:lnRef>
            <a:fillRef idx="0">
              <a:schemeClr val="accent1"/>
            </a:fillRef>
            <a:effectRef idx="0">
              <a:schemeClr val="accent1"/>
            </a:effectRef>
            <a:fontRef idx="minor">
              <a:schemeClr val="tx1"/>
            </a:fontRef>
          </p:style>
        </p:cxnSp>
        <p:pic>
          <p:nvPicPr>
            <p:cNvPr id="1042" name="Picture 14"/>
            <p:cNvPicPr>
              <a:picLocks noChangeAspect="1" noChangeArrowheads="1"/>
            </p:cNvPicPr>
            <p:nvPr/>
          </p:nvPicPr>
          <p:blipFill>
            <a:blip r:embed="rId13" cstate="print">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79512" y="1261629"/>
              <a:ext cx="1560919" cy="100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62" name="Straight Connector 1061"/>
            <p:cNvCxnSpPr/>
            <p:nvPr/>
          </p:nvCxnSpPr>
          <p:spPr>
            <a:xfrm>
              <a:off x="1740431" y="2262429"/>
              <a:ext cx="527313" cy="43627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272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1801925" y="836712"/>
            <a:ext cx="5540151" cy="1052735"/>
          </a:xfrm>
        </p:spPr>
        <p:txBody>
          <a:bodyPr anchor="ctr"/>
          <a:lstStyle/>
          <a:p>
            <a:r>
              <a:rPr lang="en-GB" dirty="0" smtClean="0">
                <a:solidFill>
                  <a:srgbClr val="48A942"/>
                </a:solidFill>
              </a:rPr>
              <a:t>Regional Grant Scheme</a:t>
            </a:r>
            <a:endParaRPr lang="en-GB" dirty="0">
              <a:solidFill>
                <a:srgbClr val="48A942"/>
              </a:solidFill>
            </a:endParaRPr>
          </a:p>
        </p:txBody>
      </p:sp>
      <p:sp>
        <p:nvSpPr>
          <p:cNvPr id="13" name="Title 4"/>
          <p:cNvSpPr txBox="1">
            <a:spLocks/>
          </p:cNvSpPr>
          <p:nvPr/>
        </p:nvSpPr>
        <p:spPr>
          <a:xfrm>
            <a:off x="1120081" y="-2738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dirty="0" smtClean="0">
                <a:solidFill>
                  <a:srgbClr val="003D7D"/>
                </a:solidFill>
              </a:rPr>
              <a:t>Funding and discounts</a:t>
            </a:r>
            <a:endParaRPr lang="en-GB" dirty="0">
              <a:solidFill>
                <a:srgbClr val="003D7D"/>
              </a:solidFill>
            </a:endParaRPr>
          </a:p>
        </p:txBody>
      </p:sp>
      <p:pic>
        <p:nvPicPr>
          <p:cNvPr id="1026" name="Picture 2" descr="RG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527" y="1990440"/>
            <a:ext cx="2322935" cy="3382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1462" y="1988840"/>
            <a:ext cx="4572000" cy="3108543"/>
          </a:xfrm>
          <a:prstGeom prst="rect">
            <a:avLst/>
          </a:prstGeom>
        </p:spPr>
        <p:txBody>
          <a:bodyPr>
            <a:spAutoFit/>
          </a:bodyPr>
          <a:lstStyle/>
          <a:p>
            <a:pPr lvl="0"/>
            <a:r>
              <a:rPr lang="en-GB" sz="2800" dirty="0"/>
              <a:t>Regional Grants of </a:t>
            </a:r>
            <a:r>
              <a:rPr lang="en-GB" sz="2800" dirty="0" smtClean="0"/>
              <a:t>between £50 </a:t>
            </a:r>
            <a:r>
              <a:rPr lang="en-GB" sz="2800" dirty="0"/>
              <a:t>- £500 </a:t>
            </a:r>
            <a:r>
              <a:rPr lang="en-GB" sz="2800" dirty="0" smtClean="0"/>
              <a:t/>
            </a:r>
            <a:br>
              <a:rPr lang="en-GB" sz="2800" dirty="0" smtClean="0"/>
            </a:br>
            <a:r>
              <a:rPr lang="en-GB" sz="2800" dirty="0" smtClean="0"/>
              <a:t>help </a:t>
            </a:r>
            <a:r>
              <a:rPr lang="en-GB" sz="2800" dirty="0"/>
              <a:t>members run an event or activity in their region that engages members and the local community with biology</a:t>
            </a:r>
          </a:p>
        </p:txBody>
      </p:sp>
    </p:spTree>
    <p:extLst>
      <p:ext uri="{BB962C8B-B14F-4D97-AF65-F5344CB8AC3E}">
        <p14:creationId xmlns:p14="http://schemas.microsoft.com/office/powerpoint/2010/main" val="69458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Wiley Blackwell"/>
          <p:cNvSpPr>
            <a:spLocks noChangeAspect="1" noChangeArrowheads="1"/>
          </p:cNvSpPr>
          <p:nvPr/>
        </p:nvSpPr>
        <p:spPr bwMode="auto">
          <a:xfrm>
            <a:off x="155575" y="-517525"/>
            <a:ext cx="10953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Wiley Blackwell"/>
          <p:cNvSpPr>
            <a:spLocks noChangeAspect="1" noChangeArrowheads="1"/>
          </p:cNvSpPr>
          <p:nvPr/>
        </p:nvSpPr>
        <p:spPr bwMode="auto">
          <a:xfrm>
            <a:off x="307975" y="-365125"/>
            <a:ext cx="10953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p:nvPr/>
        </p:nvGrpSpPr>
        <p:grpSpPr>
          <a:xfrm>
            <a:off x="539552" y="1196752"/>
            <a:ext cx="7704856" cy="3888432"/>
            <a:chOff x="539552" y="1196752"/>
            <a:chExt cx="7704856" cy="3888432"/>
          </a:xfrm>
        </p:grpSpPr>
        <p:sp>
          <p:nvSpPr>
            <p:cNvPr id="6" name="Pentagon 4"/>
            <p:cNvSpPr/>
            <p:nvPr/>
          </p:nvSpPr>
          <p:spPr>
            <a:xfrm>
              <a:off x="3240783" y="1196752"/>
              <a:ext cx="5003625" cy="2952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lvl="0" defTabSz="1066800">
                <a:lnSpc>
                  <a:spcPct val="90000"/>
                </a:lnSpc>
                <a:spcBef>
                  <a:spcPct val="0"/>
                </a:spcBef>
                <a:spcAft>
                  <a:spcPct val="35000"/>
                </a:spcAft>
              </a:pPr>
              <a:r>
                <a:rPr lang="en-GB" sz="3600" b="1" dirty="0">
                  <a:solidFill>
                    <a:srgbClr val="48A942"/>
                  </a:solidFill>
                  <a:cs typeface="Arial" pitchFamily="34" charset="0"/>
                </a:rPr>
                <a:t>20% discount </a:t>
              </a:r>
              <a:r>
                <a:rPr lang="en-GB" sz="3600" b="1" dirty="0" smtClean="0">
                  <a:solidFill>
                    <a:srgbClr val="48A942"/>
                  </a:solidFill>
                  <a:cs typeface="Arial" pitchFamily="34" charset="0"/>
                </a:rPr>
                <a:t/>
              </a:r>
              <a:br>
                <a:rPr lang="en-GB" sz="3600" b="1" dirty="0" smtClean="0">
                  <a:solidFill>
                    <a:srgbClr val="48A942"/>
                  </a:solidFill>
                  <a:cs typeface="Arial" pitchFamily="34" charset="0"/>
                </a:rPr>
              </a:br>
              <a:r>
                <a:rPr lang="en-GB" sz="3600" dirty="0" smtClean="0">
                  <a:solidFill>
                    <a:srgbClr val="48A942"/>
                  </a:solidFill>
                  <a:cs typeface="Arial" pitchFamily="34" charset="0"/>
                </a:rPr>
                <a:t>on </a:t>
              </a:r>
              <a:r>
                <a:rPr lang="en-GB" sz="3600" dirty="0">
                  <a:solidFill>
                    <a:srgbClr val="48A942"/>
                  </a:solidFill>
                  <a:cs typeface="Arial" pitchFamily="34" charset="0"/>
                </a:rPr>
                <a:t>all life science titles from leading academic </a:t>
              </a:r>
              <a:r>
                <a:rPr lang="en-GB" sz="3600" dirty="0" smtClean="0">
                  <a:solidFill>
                    <a:srgbClr val="48A942"/>
                  </a:solidFill>
                  <a:cs typeface="Arial" pitchFamily="34" charset="0"/>
                </a:rPr>
                <a:t>publishers:</a:t>
              </a:r>
              <a:endParaRPr lang="en-GB" sz="4000" dirty="0">
                <a:solidFill>
                  <a:srgbClr val="48A942"/>
                </a:solidFill>
                <a:cs typeface="Arial"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2902821" cy="2250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185184"/>
              <a:ext cx="300000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65" t="12327" r="6784" b="11503"/>
            <a:stretch/>
          </p:blipFill>
          <p:spPr bwMode="auto">
            <a:xfrm>
              <a:off x="5416937" y="4185184"/>
              <a:ext cx="239542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itle 4"/>
          <p:cNvSpPr txBox="1">
            <a:spLocks/>
          </p:cNvSpPr>
          <p:nvPr/>
        </p:nvSpPr>
        <p:spPr>
          <a:xfrm>
            <a:off x="1120081" y="-2738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dirty="0" smtClean="0">
                <a:solidFill>
                  <a:srgbClr val="003D7D"/>
                </a:solidFill>
              </a:rPr>
              <a:t>Funding and discounts</a:t>
            </a:r>
            <a:endParaRPr lang="en-GB" dirty="0">
              <a:solidFill>
                <a:srgbClr val="003D7D"/>
              </a:solidFill>
            </a:endParaRPr>
          </a:p>
        </p:txBody>
      </p:sp>
    </p:spTree>
    <p:extLst>
      <p:ext uri="{BB962C8B-B14F-4D97-AF65-F5344CB8AC3E}">
        <p14:creationId xmlns:p14="http://schemas.microsoft.com/office/powerpoint/2010/main" val="358315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925" y="2902633"/>
            <a:ext cx="5540151" cy="1052735"/>
          </a:xfrm>
        </p:spPr>
        <p:txBody>
          <a:bodyPr>
            <a:normAutofit/>
          </a:bodyPr>
          <a:lstStyle/>
          <a:p>
            <a:r>
              <a:rPr lang="en-GB" sz="4400" dirty="0" smtClean="0">
                <a:solidFill>
                  <a:srgbClr val="003D7D"/>
                </a:solidFill>
              </a:rPr>
              <a:t>Network</a:t>
            </a:r>
            <a:endParaRPr lang="en-GB" sz="4400" dirty="0">
              <a:solidFill>
                <a:srgbClr val="003D7D"/>
              </a:solidFill>
            </a:endParaRPr>
          </a:p>
        </p:txBody>
      </p:sp>
      <p:sp>
        <p:nvSpPr>
          <p:cNvPr id="5" name="Oval 4"/>
          <p:cNvSpPr/>
          <p:nvPr/>
        </p:nvSpPr>
        <p:spPr>
          <a:xfrm>
            <a:off x="4219240" y="2348880"/>
            <a:ext cx="712800" cy="712800"/>
          </a:xfrm>
          <a:prstGeom prst="ellipse">
            <a:avLst/>
          </a:prstGeom>
          <a:blipFill rotWithShape="1">
            <a:blip r:embed="rId3"/>
            <a:stretch>
              <a:fillRect/>
            </a:stretch>
          </a:blipFill>
          <a:ln>
            <a:no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535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02484" y="1484784"/>
            <a:ext cx="4825900" cy="417646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003D7D"/>
                </a:solidFill>
                <a:latin typeface="Arial" pitchFamily="34" charset="0"/>
                <a:cs typeface="Arial" pitchFamily="34" charset="0"/>
              </a:rPr>
              <a:t>Members include your lecturers, as well as your future colleagues and employers. </a:t>
            </a:r>
          </a:p>
          <a:p>
            <a:pPr marL="0" indent="0">
              <a:buFont typeface="Arial" panose="020B0604020202020204" pitchFamily="34" charset="0"/>
              <a:buNone/>
            </a:pPr>
            <a:r>
              <a:rPr lang="en-GB" dirty="0" smtClean="0">
                <a:solidFill>
                  <a:srgbClr val="003D7D"/>
                </a:solidFill>
                <a:latin typeface="Arial" pitchFamily="34" charset="0"/>
                <a:cs typeface="Arial" pitchFamily="34" charset="0"/>
              </a:rPr>
              <a:t>They may hold your next work experience opportunity or help give you </a:t>
            </a:r>
            <a:r>
              <a:rPr lang="en-GB" b="1" dirty="0" smtClean="0">
                <a:solidFill>
                  <a:srgbClr val="003D7D"/>
                </a:solidFill>
                <a:latin typeface="Arial" pitchFamily="34" charset="0"/>
                <a:cs typeface="Arial" pitchFamily="34" charset="0"/>
              </a:rPr>
              <a:t>insight</a:t>
            </a:r>
            <a:r>
              <a:rPr lang="en-GB" dirty="0" smtClean="0">
                <a:solidFill>
                  <a:srgbClr val="003D7D"/>
                </a:solidFill>
                <a:latin typeface="Arial" pitchFamily="34" charset="0"/>
                <a:cs typeface="Arial" pitchFamily="34" charset="0"/>
              </a:rPr>
              <a:t> into working in academia, industry or education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23749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itle 4"/>
          <p:cNvSpPr>
            <a:spLocks noGrp="1"/>
          </p:cNvSpPr>
          <p:nvPr>
            <p:ph type="ctrTitle"/>
          </p:nvPr>
        </p:nvSpPr>
        <p:spPr/>
        <p:txBody>
          <a:bodyPr>
            <a:normAutofit fontScale="90000"/>
          </a:bodyPr>
          <a:lstStyle/>
          <a:p>
            <a:r>
              <a:rPr lang="en-GB" dirty="0" smtClean="0"/>
              <a:t>Join your professional network</a:t>
            </a:r>
            <a:endParaRPr lang="en-GB" dirty="0"/>
          </a:p>
        </p:txBody>
      </p:sp>
    </p:spTree>
    <p:extLst>
      <p:ext uri="{BB962C8B-B14F-4D97-AF65-F5344CB8AC3E}">
        <p14:creationId xmlns:p14="http://schemas.microsoft.com/office/powerpoint/2010/main" val="28048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925" y="2902633"/>
            <a:ext cx="5540151" cy="1052735"/>
          </a:xfrm>
        </p:spPr>
        <p:txBody>
          <a:bodyPr>
            <a:normAutofit/>
          </a:bodyPr>
          <a:lstStyle/>
          <a:p>
            <a:r>
              <a:rPr lang="en-GB" sz="4400" dirty="0" smtClean="0">
                <a:solidFill>
                  <a:srgbClr val="003D7D"/>
                </a:solidFill>
              </a:rPr>
              <a:t>Discover</a:t>
            </a:r>
            <a:endParaRPr lang="en-GB" sz="4400" dirty="0">
              <a:solidFill>
                <a:srgbClr val="003D7D"/>
              </a:solidFill>
            </a:endParaRPr>
          </a:p>
        </p:txBody>
      </p:sp>
      <p:pic>
        <p:nvPicPr>
          <p:cNvPr id="4" name="Picture 6" descr="Glob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276872"/>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4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37023244"/>
              </p:ext>
            </p:extLst>
          </p:nvPr>
        </p:nvGraphicFramePr>
        <p:xfrm>
          <a:off x="899592" y="1097359"/>
          <a:ext cx="7344816" cy="4779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dirty="0" smtClean="0">
                <a:solidFill>
                  <a:srgbClr val="003D7D"/>
                </a:solidFill>
              </a:rPr>
              <a:t>E-newsletters</a:t>
            </a:r>
            <a:endParaRPr lang="en-GB" dirty="0">
              <a:solidFill>
                <a:srgbClr val="003D7D"/>
              </a:solidFill>
            </a:endParaRPr>
          </a:p>
        </p:txBody>
      </p:sp>
    </p:spTree>
    <p:extLst>
      <p:ext uri="{BB962C8B-B14F-4D97-AF65-F5344CB8AC3E}">
        <p14:creationId xmlns:p14="http://schemas.microsoft.com/office/powerpoint/2010/main" val="365589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36" y="4343019"/>
            <a:ext cx="4580628" cy="1715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535" y="1124744"/>
            <a:ext cx="1969341"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8"/>
          <p:cNvSpPr>
            <a:spLocks noGrp="1"/>
          </p:cNvSpPr>
          <p:nvPr>
            <p:ph type="ctrTitle"/>
          </p:nvPr>
        </p:nvSpPr>
        <p:spPr/>
        <p:txBody>
          <a:bodyPr/>
          <a:lstStyle/>
          <a:p>
            <a:r>
              <a:rPr lang="en-GB" dirty="0" smtClean="0"/>
              <a:t>Discover</a:t>
            </a:r>
            <a:endParaRPr lang="en-GB" dirty="0"/>
          </a:p>
        </p:txBody>
      </p:sp>
      <p:sp>
        <p:nvSpPr>
          <p:cNvPr id="11" name="Pentagon 4"/>
          <p:cNvSpPr/>
          <p:nvPr/>
        </p:nvSpPr>
        <p:spPr>
          <a:xfrm>
            <a:off x="467544" y="2275004"/>
            <a:ext cx="5300708" cy="1656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algn="ctr"/>
            <a:r>
              <a:rPr lang="en-GB" sz="2000" dirty="0" smtClean="0">
                <a:solidFill>
                  <a:srgbClr val="3EA436"/>
                </a:solidFill>
              </a:rPr>
              <a:t>Award-winning </a:t>
            </a:r>
            <a:r>
              <a:rPr lang="en-GB" sz="2000" dirty="0">
                <a:solidFill>
                  <a:srgbClr val="3EA436"/>
                </a:solidFill>
              </a:rPr>
              <a:t>bi-monthly magazine bringing the full richness and diversity of biology to life</a:t>
            </a:r>
          </a:p>
        </p:txBody>
      </p:sp>
      <p:sp>
        <p:nvSpPr>
          <p:cNvPr id="12" name="Pentagon 4"/>
          <p:cNvSpPr/>
          <p:nvPr/>
        </p:nvSpPr>
        <p:spPr>
          <a:xfrm>
            <a:off x="5436096" y="4343019"/>
            <a:ext cx="2880320" cy="171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lvl="0" algn="ctr" defTabSz="1066800">
              <a:lnSpc>
                <a:spcPct val="90000"/>
              </a:lnSpc>
              <a:spcBef>
                <a:spcPct val="0"/>
              </a:spcBef>
              <a:spcAft>
                <a:spcPct val="35000"/>
              </a:spcAft>
            </a:pPr>
            <a:r>
              <a:rPr lang="en-GB" sz="2800" b="1" dirty="0" smtClean="0">
                <a:solidFill>
                  <a:srgbClr val="48A942"/>
                </a:solidFill>
                <a:cs typeface="Arial" pitchFamily="34" charset="0"/>
              </a:rPr>
              <a:t>RSB Blog</a:t>
            </a:r>
          </a:p>
          <a:p>
            <a:pPr lvl="0" algn="ctr" defTabSz="1066800">
              <a:lnSpc>
                <a:spcPct val="90000"/>
              </a:lnSpc>
              <a:spcBef>
                <a:spcPct val="0"/>
              </a:spcBef>
              <a:spcAft>
                <a:spcPct val="35000"/>
              </a:spcAft>
            </a:pPr>
            <a:r>
              <a:rPr lang="en-GB" sz="2000" dirty="0">
                <a:solidFill>
                  <a:srgbClr val="48A942"/>
                </a:solidFill>
                <a:cs typeface="Arial" pitchFamily="34" charset="0"/>
                <a:hlinkClick r:id="rId5"/>
              </a:rPr>
              <a:t>http://</a:t>
            </a:r>
            <a:r>
              <a:rPr lang="en-GB" sz="2000" dirty="0" smtClean="0">
                <a:solidFill>
                  <a:srgbClr val="48A942"/>
                </a:solidFill>
                <a:cs typeface="Arial" pitchFamily="34" charset="0"/>
                <a:hlinkClick r:id="rId5"/>
              </a:rPr>
              <a:t>blog.rsb.org.uk</a:t>
            </a:r>
            <a:r>
              <a:rPr lang="en-GB" sz="2000" dirty="0" smtClean="0">
                <a:solidFill>
                  <a:srgbClr val="48A942"/>
                </a:solidFill>
                <a:cs typeface="Arial" pitchFamily="34" charset="0"/>
              </a:rPr>
              <a:t> </a:t>
            </a:r>
            <a:endParaRPr lang="en-GB" sz="2000" dirty="0">
              <a:solidFill>
                <a:srgbClr val="48A942"/>
              </a:solidFill>
              <a:cs typeface="Arial" pitchFamily="34" charset="0"/>
            </a:endParaRPr>
          </a:p>
        </p:txBody>
      </p:sp>
      <p:cxnSp>
        <p:nvCxnSpPr>
          <p:cNvPr id="3" name="Straight Connector 2"/>
          <p:cNvCxnSpPr/>
          <p:nvPr/>
        </p:nvCxnSpPr>
        <p:spPr>
          <a:xfrm>
            <a:off x="467544" y="4149080"/>
            <a:ext cx="784887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2" descr="thebiolog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898" y="1124744"/>
            <a:ext cx="4320000" cy="102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9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n-GB" dirty="0" smtClean="0">
                <a:latin typeface="Helvetica Neue" panose="02000503000000020004" pitchFamily="2"/>
              </a:rPr>
              <a:t>What is a professional body?</a:t>
            </a:r>
            <a:endParaRPr lang="en-GB" dirty="0">
              <a:latin typeface="Helvetica Neue" panose="02000503000000020004" pitchFamily="2"/>
            </a:endParaRPr>
          </a:p>
        </p:txBody>
      </p:sp>
      <p:sp>
        <p:nvSpPr>
          <p:cNvPr id="4" name="Rectangle 3"/>
          <p:cNvSpPr/>
          <p:nvPr/>
        </p:nvSpPr>
        <p:spPr>
          <a:xfrm>
            <a:off x="755576" y="1659572"/>
            <a:ext cx="7488832" cy="3785652"/>
          </a:xfrm>
          <a:prstGeom prst="rect">
            <a:avLst/>
          </a:prstGeom>
        </p:spPr>
        <p:txBody>
          <a:bodyPr wrap="square">
            <a:spAutoFit/>
          </a:bodyPr>
          <a:lstStyle/>
          <a:p>
            <a:pPr algn="ctr">
              <a:tabLst>
                <a:tab pos="7259638" algn="l"/>
              </a:tabLst>
            </a:pPr>
            <a:r>
              <a:rPr lang="en-GB" sz="4000" i="1" dirty="0">
                <a:latin typeface="Helvetica Neue" panose="02000503000000020004" pitchFamily="2"/>
              </a:rPr>
              <a:t>‘An organisation </a:t>
            </a:r>
            <a:r>
              <a:rPr lang="en-GB" sz="4000" i="1" dirty="0" smtClean="0">
                <a:latin typeface="Helvetica Neue" panose="02000503000000020004" pitchFamily="2"/>
              </a:rPr>
              <a:t>created to </a:t>
            </a:r>
            <a:r>
              <a:rPr lang="en-GB" sz="4000" i="1" dirty="0">
                <a:latin typeface="Helvetica Neue" panose="02000503000000020004" pitchFamily="2"/>
              </a:rPr>
              <a:t>promote </a:t>
            </a:r>
            <a:r>
              <a:rPr lang="en-GB" sz="4000" i="1" dirty="0" smtClean="0">
                <a:latin typeface="Helvetica Neue" panose="02000503000000020004" pitchFamily="2"/>
              </a:rPr>
              <a:t>and support an </a:t>
            </a:r>
            <a:r>
              <a:rPr lang="en-GB" sz="4000" i="1" dirty="0">
                <a:latin typeface="Helvetica Neue" panose="02000503000000020004" pitchFamily="2"/>
              </a:rPr>
              <a:t>academic </a:t>
            </a:r>
            <a:r>
              <a:rPr lang="en-GB" sz="4000" i="1" dirty="0" smtClean="0">
                <a:latin typeface="Helvetica Neue" panose="02000503000000020004" pitchFamily="2"/>
              </a:rPr>
              <a:t>discipline or profession</a:t>
            </a:r>
            <a:r>
              <a:rPr lang="en-GB" sz="4000" i="1" dirty="0">
                <a:latin typeface="Helvetica Neue" panose="02000503000000020004" pitchFamily="2"/>
              </a:rPr>
              <a:t>, or a group of related disciplines or professions</a:t>
            </a:r>
            <a:r>
              <a:rPr lang="en-GB" sz="4000" i="1" dirty="0" smtClean="0">
                <a:latin typeface="Helvetica Neue" panose="02000503000000020004" pitchFamily="2"/>
              </a:rPr>
              <a:t>’ </a:t>
            </a:r>
            <a:endParaRPr lang="en-GB" sz="4000" i="1" dirty="0">
              <a:latin typeface="Helvetica Neue" panose="02000503000000020004" pitchFamily="2"/>
            </a:endParaRPr>
          </a:p>
        </p:txBody>
      </p:sp>
    </p:spTree>
    <p:extLst>
      <p:ext uri="{BB962C8B-B14F-4D97-AF65-F5344CB8AC3E}">
        <p14:creationId xmlns:p14="http://schemas.microsoft.com/office/powerpoint/2010/main" val="384629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801925" y="836712"/>
            <a:ext cx="5540151" cy="1052735"/>
          </a:xfrm>
        </p:spPr>
        <p:txBody>
          <a:bodyPr anchor="ctr"/>
          <a:lstStyle/>
          <a:p>
            <a:r>
              <a:rPr lang="en-GB" dirty="0" smtClean="0">
                <a:solidFill>
                  <a:srgbClr val="48A942"/>
                </a:solidFill>
              </a:rPr>
              <a:t>Citizen Science</a:t>
            </a:r>
            <a:endParaRPr lang="en-GB" dirty="0">
              <a:solidFill>
                <a:srgbClr val="48A942"/>
              </a:solidFill>
            </a:endParaRPr>
          </a:p>
        </p:txBody>
      </p:sp>
      <p:sp>
        <p:nvSpPr>
          <p:cNvPr id="9" name="Title 4"/>
          <p:cNvSpPr txBox="1">
            <a:spLocks/>
          </p:cNvSpPr>
          <p:nvPr/>
        </p:nvSpPr>
        <p:spPr>
          <a:xfrm>
            <a:off x="1120081" y="-2738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dirty="0" smtClean="0">
                <a:solidFill>
                  <a:srgbClr val="003D7D"/>
                </a:solidFill>
              </a:rPr>
              <a:t>Engage the Public</a:t>
            </a:r>
            <a:endParaRPr lang="en-GB" dirty="0">
              <a:solidFill>
                <a:srgbClr val="003D7D"/>
              </a:solidFill>
            </a:endParaRPr>
          </a:p>
        </p:txBody>
      </p:sp>
      <p:grpSp>
        <p:nvGrpSpPr>
          <p:cNvPr id="2" name="Group 1"/>
          <p:cNvGrpSpPr/>
          <p:nvPr/>
        </p:nvGrpSpPr>
        <p:grpSpPr>
          <a:xfrm>
            <a:off x="3857623" y="1943369"/>
            <a:ext cx="4001489" cy="3366519"/>
            <a:chOff x="3857623" y="1943369"/>
            <a:chExt cx="4001489" cy="3366519"/>
          </a:xfrm>
        </p:grpSpPr>
        <p:pic>
          <p:nvPicPr>
            <p:cNvPr id="11" name="Picture 2" descr="S:\MMC\Jon K\BritainBreathing\BritainBreathing LogoFull-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3" y="3284984"/>
              <a:ext cx="3960000" cy="8734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ying ant surv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112" y="4422302"/>
              <a:ext cx="3960000" cy="88758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2" name="Picture 4" descr="Starling Murmuration Surv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4" y="1943369"/>
              <a:ext cx="3960000" cy="116069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pSp>
      <p:pic>
        <p:nvPicPr>
          <p:cNvPr id="10" name="Picture 4" descr="https://scontent-lhr3-1.xx.fbcdn.net/v/t1.0-9/13876362_1403510463001703_3513264465645649301_n.jpg?oh=b453f12a2de60fc8278812adb56904dc&amp;oe=584D99B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56" t="2320" r="7258" b="13883"/>
          <a:stretch/>
        </p:blipFill>
        <p:spPr bwMode="auto">
          <a:xfrm>
            <a:off x="1619671" y="1943369"/>
            <a:ext cx="2141293" cy="3312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3318842"/>
              </p:ext>
            </p:extLst>
          </p:nvPr>
        </p:nvGraphicFramePr>
        <p:xfrm>
          <a:off x="467544" y="1196752"/>
          <a:ext cx="8064896" cy="4767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dirty="0" smtClean="0">
                <a:solidFill>
                  <a:srgbClr val="003D7D"/>
                </a:solidFill>
              </a:rPr>
              <a:t>Key Policy Areas</a:t>
            </a:r>
            <a:endParaRPr lang="en-GB" dirty="0">
              <a:solidFill>
                <a:srgbClr val="003D7D"/>
              </a:solidFill>
            </a:endParaRPr>
          </a:p>
        </p:txBody>
      </p:sp>
    </p:spTree>
    <p:extLst>
      <p:ext uri="{BB962C8B-B14F-4D97-AF65-F5344CB8AC3E}">
        <p14:creationId xmlns:p14="http://schemas.microsoft.com/office/powerpoint/2010/main" val="16813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925" y="2902633"/>
            <a:ext cx="5540151" cy="1052735"/>
          </a:xfrm>
        </p:spPr>
        <p:txBody>
          <a:bodyPr>
            <a:normAutofit/>
          </a:bodyPr>
          <a:lstStyle/>
          <a:p>
            <a:r>
              <a:rPr lang="en-GB" sz="4400" dirty="0" smtClean="0">
                <a:solidFill>
                  <a:srgbClr val="003D7D"/>
                </a:solidFill>
              </a:rPr>
              <a:t>Life after your degree</a:t>
            </a:r>
            <a:endParaRPr lang="en-GB" sz="4400" dirty="0">
              <a:solidFill>
                <a:srgbClr val="003D7D"/>
              </a:solidFill>
            </a:endParaRPr>
          </a:p>
        </p:txBody>
      </p:sp>
      <p:pic>
        <p:nvPicPr>
          <p:cNvPr id="5"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7798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5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ference"/>
          <p:cNvPicPr>
            <a:picLocks noChangeAspect="1" noChangeArrowheads="1"/>
          </p:cNvPicPr>
          <p:nvPr/>
        </p:nvPicPr>
        <p:blipFill rotWithShape="1">
          <a:blip r:embed="rId3">
            <a:extLst>
              <a:ext uri="{28A0092B-C50C-407E-A947-70E740481C1C}">
                <a14:useLocalDpi xmlns:a14="http://schemas.microsoft.com/office/drawing/2010/main" val="0"/>
              </a:ext>
            </a:extLst>
          </a:blip>
          <a:srcRect t="36992"/>
          <a:stretch/>
        </p:blipFill>
        <p:spPr bwMode="auto">
          <a:xfrm>
            <a:off x="1190625" y="2882596"/>
            <a:ext cx="6762750" cy="249062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 name="Picture 2" descr="http://www.rsb.org.uk/images/BCF_Banner_-_Stand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479" y="1052736"/>
            <a:ext cx="5963849"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2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105" y="72009"/>
            <a:ext cx="5540151" cy="1052735"/>
          </a:xfrm>
        </p:spPr>
        <p:txBody>
          <a:bodyPr/>
          <a:lstStyle/>
          <a:p>
            <a:pPr algn="l"/>
            <a:r>
              <a:rPr lang="en-GB" dirty="0" smtClean="0">
                <a:solidFill>
                  <a:srgbClr val="003D7D"/>
                </a:solidFill>
              </a:rPr>
              <a:t>Careers resources</a:t>
            </a:r>
            <a:endParaRPr lang="en-GB" dirty="0">
              <a:solidFill>
                <a:srgbClr val="003D7D"/>
              </a:solidFill>
            </a:endParaRPr>
          </a:p>
        </p:txBody>
      </p:sp>
      <p:grpSp>
        <p:nvGrpSpPr>
          <p:cNvPr id="4" name="Group 3"/>
          <p:cNvGrpSpPr/>
          <p:nvPr/>
        </p:nvGrpSpPr>
        <p:grpSpPr>
          <a:xfrm>
            <a:off x="456513" y="1268760"/>
            <a:ext cx="7931911" cy="4627676"/>
            <a:chOff x="456513" y="1268760"/>
            <a:chExt cx="7931911" cy="4627676"/>
          </a:xfrm>
        </p:grpSpPr>
        <p:sp>
          <p:nvSpPr>
            <p:cNvPr id="3" name="Rectangle 2"/>
            <p:cNvSpPr/>
            <p:nvPr/>
          </p:nvSpPr>
          <p:spPr>
            <a:xfrm>
              <a:off x="1551608" y="5373216"/>
              <a:ext cx="4429405" cy="523220"/>
            </a:xfrm>
            <a:prstGeom prst="rect">
              <a:avLst/>
            </a:prstGeom>
          </p:spPr>
          <p:txBody>
            <a:bodyPr wrap="square">
              <a:spAutoFit/>
            </a:bodyPr>
            <a:lstStyle/>
            <a:p>
              <a:pPr algn="ctr"/>
              <a:r>
                <a:rPr lang="en-GB" sz="2800" dirty="0" smtClean="0">
                  <a:solidFill>
                    <a:srgbClr val="48A942"/>
                  </a:solidFill>
                  <a:hlinkClick r:id="rId3"/>
                </a:rPr>
                <a:t>www.rsb.org.uk/careers</a:t>
              </a:r>
              <a:r>
                <a:rPr lang="en-GB" sz="2800" dirty="0" smtClean="0">
                  <a:solidFill>
                    <a:srgbClr val="48A942"/>
                  </a:solidFill>
                </a:rPr>
                <a:t> </a:t>
              </a:r>
              <a:endParaRPr lang="en-GB" sz="2800" dirty="0">
                <a:solidFill>
                  <a:srgbClr val="48A942"/>
                </a:solidFill>
              </a:endParaRPr>
            </a:p>
          </p:txBody>
        </p:sp>
        <p:pic>
          <p:nvPicPr>
            <p:cNvPr id="5" name="Picture 7" descr="Next steps - options after a bioscience degree - PDF-XChange Viewer"/>
            <p:cNvPicPr>
              <a:picLocks noChangeAspect="1"/>
            </p:cNvPicPr>
            <p:nvPr/>
          </p:nvPicPr>
          <p:blipFill>
            <a:blip r:embed="rId4" cstate="print">
              <a:extLst>
                <a:ext uri="{28A0092B-C50C-407E-A947-70E740481C1C}">
                  <a14:useLocalDpi xmlns:a14="http://schemas.microsoft.com/office/drawing/2010/main" val="0"/>
                </a:ext>
              </a:extLst>
            </a:blip>
            <a:srcRect l="28889" t="10278" r="29723" b="13078"/>
            <a:stretch>
              <a:fillRect/>
            </a:stretch>
          </p:blipFill>
          <p:spPr bwMode="auto">
            <a:xfrm>
              <a:off x="1551608" y="3058532"/>
              <a:ext cx="2139212" cy="2160000"/>
            </a:xfrm>
            <a:prstGeom prst="rect">
              <a:avLst/>
            </a:prstGeom>
            <a:ln w="3175">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Bioscience careers resources for undergraduates - PDF-XChange Viewer"/>
            <p:cNvPicPr>
              <a:picLocks noChangeAspect="1"/>
            </p:cNvPicPr>
            <p:nvPr/>
          </p:nvPicPr>
          <p:blipFill rotWithShape="1">
            <a:blip r:embed="rId5" cstate="print">
              <a:extLst>
                <a:ext uri="{28A0092B-C50C-407E-A947-70E740481C1C}">
                  <a14:useLocalDpi xmlns:a14="http://schemas.microsoft.com/office/drawing/2010/main" val="0"/>
                </a:ext>
              </a:extLst>
            </a:blip>
            <a:srcRect l="28972" t="10892" r="30000" b="7565"/>
            <a:stretch/>
          </p:blipFill>
          <p:spPr>
            <a:xfrm>
              <a:off x="3988570" y="3068960"/>
              <a:ext cx="1992443" cy="2160000"/>
            </a:xfrm>
            <a:prstGeom prst="rect">
              <a:avLst/>
            </a:prstGeom>
            <a:ln w="3175">
              <a:solidFill>
                <a:schemeClr val="tx1"/>
              </a:solidFill>
            </a:ln>
            <a:effectLst>
              <a:outerShdw blurRad="190500" algn="tl" rotWithShape="0">
                <a:srgbClr val="000000">
                  <a:alpha val="70000"/>
                </a:srgbClr>
              </a:outerShdw>
            </a:effec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24"/>
            <a:stretch/>
          </p:blipFill>
          <p:spPr bwMode="auto">
            <a:xfrm>
              <a:off x="6243811" y="3674881"/>
              <a:ext cx="2144613" cy="2160000"/>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7519" y="1268760"/>
              <a:ext cx="2150905" cy="2160000"/>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53" name="Picture 5" descr="Make a Difference post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13" y="1268760"/>
              <a:ext cx="5524500" cy="1524001"/>
            </a:xfrm>
            <a:prstGeom prst="rect">
              <a:avLst/>
            </a:prstGeom>
            <a:ln w="3175">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513" y="305853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816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obs.rsb.org.uk/headers/cc/responsive/partner_lib/14320/img/hero-14320.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53864" y="1556792"/>
            <a:ext cx="9550400" cy="338437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pPr algn="l"/>
            <a:r>
              <a:rPr lang="en-GB" dirty="0" smtClean="0">
                <a:solidFill>
                  <a:srgbClr val="003D7D"/>
                </a:solidFill>
              </a:rPr>
              <a:t>Our jobs board</a:t>
            </a:r>
            <a:endParaRPr lang="en-GB" dirty="0">
              <a:solidFill>
                <a:srgbClr val="003D7D"/>
              </a:solidFill>
            </a:endParaRPr>
          </a:p>
        </p:txBody>
      </p:sp>
      <p:sp>
        <p:nvSpPr>
          <p:cNvPr id="3" name="Rectangle 2"/>
          <p:cNvSpPr/>
          <p:nvPr/>
        </p:nvSpPr>
        <p:spPr>
          <a:xfrm>
            <a:off x="649536" y="2748385"/>
            <a:ext cx="7844928" cy="1015663"/>
          </a:xfrm>
          <a:prstGeom prst="rect">
            <a:avLst/>
          </a:prstGeom>
        </p:spPr>
        <p:txBody>
          <a:bodyPr wrap="square">
            <a:spAutoFit/>
          </a:bodyPr>
          <a:lstStyle/>
          <a:p>
            <a:pPr algn="ctr"/>
            <a:r>
              <a:rPr lang="en-GB" sz="6000" dirty="0">
                <a:solidFill>
                  <a:srgbClr val="48A942"/>
                </a:solidFill>
                <a:hlinkClick r:id="rId5"/>
              </a:rPr>
              <a:t>http://</a:t>
            </a:r>
            <a:r>
              <a:rPr lang="en-GB" sz="6000" dirty="0" smtClean="0">
                <a:solidFill>
                  <a:srgbClr val="48A942"/>
                </a:solidFill>
                <a:hlinkClick r:id="rId5"/>
              </a:rPr>
              <a:t>jobs.rsb.org.uk</a:t>
            </a:r>
            <a:r>
              <a:rPr lang="en-GB" sz="6000" dirty="0" smtClean="0">
                <a:solidFill>
                  <a:srgbClr val="48A942"/>
                </a:solidFill>
              </a:rPr>
              <a:t> </a:t>
            </a:r>
            <a:endParaRPr lang="en-GB" sz="6000" dirty="0">
              <a:solidFill>
                <a:srgbClr val="48A942"/>
              </a:solidFill>
            </a:endParaRPr>
          </a:p>
        </p:txBody>
      </p:sp>
    </p:spTree>
    <p:extLst>
      <p:ext uri="{BB962C8B-B14F-4D97-AF65-F5344CB8AC3E}">
        <p14:creationId xmlns:p14="http://schemas.microsoft.com/office/powerpoint/2010/main" val="22816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MC\Recruitment\Powerpoints\RSB-membership-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23" y="1196752"/>
            <a:ext cx="7124555" cy="208823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1009723" y="3573016"/>
            <a:ext cx="7124555" cy="1052735"/>
          </a:xfrm>
        </p:spPr>
        <p:txBody>
          <a:bodyPr>
            <a:normAutofit fontScale="90000"/>
          </a:bodyPr>
          <a:lstStyle/>
          <a:p>
            <a:r>
              <a:rPr lang="en-GB" sz="4400" b="1" dirty="0" smtClean="0">
                <a:solidFill>
                  <a:srgbClr val="3EA436"/>
                </a:solidFill>
              </a:rPr>
              <a:t>Join</a:t>
            </a:r>
            <a:r>
              <a:rPr lang="en-GB" sz="4400" b="1" dirty="0" smtClean="0">
                <a:solidFill>
                  <a:srgbClr val="003D7D"/>
                </a:solidFill>
              </a:rPr>
              <a:t> </a:t>
            </a:r>
            <a:r>
              <a:rPr lang="en-GB" sz="4400" dirty="0" smtClean="0">
                <a:solidFill>
                  <a:srgbClr val="003D7D"/>
                </a:solidFill>
              </a:rPr>
              <a:t>as a</a:t>
            </a:r>
            <a:r>
              <a:rPr lang="en-GB" sz="4400" b="1" dirty="0" smtClean="0">
                <a:solidFill>
                  <a:srgbClr val="003D7D"/>
                </a:solidFill>
              </a:rPr>
              <a:t> student affiliate </a:t>
            </a:r>
            <a:r>
              <a:rPr lang="en-GB" sz="4400" dirty="0" smtClean="0">
                <a:solidFill>
                  <a:srgbClr val="003D7D"/>
                </a:solidFill>
              </a:rPr>
              <a:t>for just </a:t>
            </a:r>
            <a:r>
              <a:rPr lang="en-GB" sz="4400" b="1" dirty="0" smtClean="0">
                <a:solidFill>
                  <a:srgbClr val="003D7D"/>
                </a:solidFill>
              </a:rPr>
              <a:t>£15 a year!</a:t>
            </a:r>
            <a:endParaRPr lang="en-GB" sz="4400" b="1" dirty="0">
              <a:solidFill>
                <a:srgbClr val="003D7D"/>
              </a:solidFill>
            </a:endParaRPr>
          </a:p>
        </p:txBody>
      </p:sp>
    </p:spTree>
    <p:extLst>
      <p:ext uri="{BB962C8B-B14F-4D97-AF65-F5344CB8AC3E}">
        <p14:creationId xmlns:p14="http://schemas.microsoft.com/office/powerpoint/2010/main" val="1920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2780928"/>
            <a:ext cx="87129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003D7D"/>
                </a:solidFill>
                <a:latin typeface="Helvetica 45 Light" pitchFamily="34" charset="0"/>
                <a:ea typeface="+mj-ea"/>
                <a:cs typeface="+mj-cs"/>
              </a:defRPr>
            </a:lvl1pPr>
          </a:lstStyle>
          <a:p>
            <a:pPr algn="ctr">
              <a:defRPr/>
            </a:pPr>
            <a:r>
              <a:rPr lang="en-GB" b="1" dirty="0">
                <a:latin typeface="+mn-lt"/>
                <a:cs typeface="Arial" pitchFamily="34" charset="0"/>
              </a:rPr>
              <a:t>Join your Professional </a:t>
            </a:r>
            <a:r>
              <a:rPr lang="en-GB" b="1" dirty="0" smtClean="0">
                <a:latin typeface="+mn-lt"/>
                <a:cs typeface="Arial" pitchFamily="34" charset="0"/>
              </a:rPr>
              <a:t>Association</a:t>
            </a:r>
            <a:endParaRPr lang="en-GB" sz="1100" b="1" dirty="0" smtClean="0">
              <a:latin typeface="+mn-lt"/>
              <a:cs typeface="Arial" pitchFamily="34" charset="0"/>
            </a:endParaRPr>
          </a:p>
          <a:p>
            <a:pPr algn="ctr">
              <a:defRPr/>
            </a:pPr>
            <a:r>
              <a:rPr lang="en-GB" sz="1100" dirty="0">
                <a:latin typeface="+mn-lt"/>
                <a:cs typeface="Arial" pitchFamily="34" charset="0"/>
              </a:rPr>
              <a:t/>
            </a:r>
            <a:br>
              <a:rPr lang="en-GB" sz="1100" dirty="0">
                <a:latin typeface="+mn-lt"/>
                <a:cs typeface="Arial" pitchFamily="34" charset="0"/>
              </a:rPr>
            </a:br>
            <a:r>
              <a:rPr lang="en-GB" dirty="0">
                <a:latin typeface="+mn-lt"/>
                <a:cs typeface="Arial" pitchFamily="34" charset="0"/>
              </a:rPr>
              <a:t>Support </a:t>
            </a:r>
            <a:r>
              <a:rPr lang="en-GB" dirty="0" smtClean="0">
                <a:latin typeface="+mn-lt"/>
                <a:cs typeface="Arial" pitchFamily="34" charset="0"/>
              </a:rPr>
              <a:t>your career</a:t>
            </a:r>
            <a:endParaRPr lang="en-GB" sz="1100" dirty="0" smtClean="0">
              <a:latin typeface="+mn-lt"/>
              <a:cs typeface="Arial" pitchFamily="34" charset="0"/>
            </a:endParaRPr>
          </a:p>
          <a:p>
            <a:pPr algn="ctr">
              <a:defRPr/>
            </a:pPr>
            <a:r>
              <a:rPr lang="en-GB" sz="1100" dirty="0">
                <a:latin typeface="+mn-lt"/>
                <a:cs typeface="Arial" pitchFamily="34" charset="0"/>
              </a:rPr>
              <a:t/>
            </a:r>
            <a:br>
              <a:rPr lang="en-GB" sz="1100" dirty="0">
                <a:latin typeface="+mn-lt"/>
                <a:cs typeface="Arial" pitchFamily="34" charset="0"/>
              </a:rPr>
            </a:br>
            <a:r>
              <a:rPr lang="en-GB" b="1" dirty="0">
                <a:solidFill>
                  <a:srgbClr val="48A942"/>
                </a:solidFill>
                <a:latin typeface="+mn-lt"/>
                <a:cs typeface="Arial" pitchFamily="34" charset="0"/>
              </a:rPr>
              <a:t>Become </a:t>
            </a:r>
            <a:r>
              <a:rPr lang="en-GB" b="1" dirty="0" smtClean="0">
                <a:solidFill>
                  <a:srgbClr val="48A942"/>
                </a:solidFill>
                <a:latin typeface="+mn-lt"/>
                <a:cs typeface="Arial" pitchFamily="34" charset="0"/>
              </a:rPr>
              <a:t>a member </a:t>
            </a:r>
            <a:r>
              <a:rPr lang="en-GB" b="1" dirty="0">
                <a:solidFill>
                  <a:srgbClr val="48A942"/>
                </a:solidFill>
                <a:latin typeface="+mn-lt"/>
                <a:cs typeface="Arial" pitchFamily="34" charset="0"/>
              </a:rPr>
              <a:t>of </a:t>
            </a:r>
            <a:r>
              <a:rPr lang="en-GB" b="1" dirty="0" smtClean="0">
                <a:solidFill>
                  <a:srgbClr val="48A942"/>
                </a:solidFill>
                <a:latin typeface="+mn-lt"/>
                <a:cs typeface="Arial" pitchFamily="34" charset="0"/>
              </a:rPr>
              <a:t>the </a:t>
            </a:r>
            <a:br>
              <a:rPr lang="en-GB" b="1" dirty="0" smtClean="0">
                <a:solidFill>
                  <a:srgbClr val="48A942"/>
                </a:solidFill>
                <a:latin typeface="+mn-lt"/>
                <a:cs typeface="Arial" pitchFamily="34" charset="0"/>
              </a:rPr>
            </a:br>
            <a:r>
              <a:rPr lang="en-GB" b="1" dirty="0" smtClean="0">
                <a:solidFill>
                  <a:srgbClr val="48A942"/>
                </a:solidFill>
                <a:latin typeface="+mn-lt"/>
                <a:cs typeface="Arial" pitchFamily="34" charset="0"/>
              </a:rPr>
              <a:t>Royal Society </a:t>
            </a:r>
            <a:r>
              <a:rPr lang="en-GB" b="1" dirty="0">
                <a:solidFill>
                  <a:srgbClr val="48A942"/>
                </a:solidFill>
                <a:latin typeface="+mn-lt"/>
                <a:cs typeface="Arial" pitchFamily="34" charset="0"/>
              </a:rPr>
              <a:t>of Biology</a:t>
            </a:r>
          </a:p>
        </p:txBody>
      </p:sp>
    </p:spTree>
    <p:extLst>
      <p:ext uri="{BB962C8B-B14F-4D97-AF65-F5344CB8AC3E}">
        <p14:creationId xmlns:p14="http://schemas.microsoft.com/office/powerpoint/2010/main" val="20184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yridmediatest.com/wp-content/uploads/2014/07/socialmedia-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468" y="1700808"/>
            <a:ext cx="3243064" cy="32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24337"/>
            <a:ext cx="7488832" cy="1052735"/>
          </a:xfrm>
        </p:spPr>
        <p:txBody>
          <a:bodyPr>
            <a:noAutofit/>
          </a:bodyPr>
          <a:lstStyle/>
          <a:p>
            <a:pPr defTabSz="1066800">
              <a:lnSpc>
                <a:spcPct val="90000"/>
              </a:lnSpc>
            </a:pPr>
            <a:r>
              <a:rPr lang="en-GB" sz="7200" dirty="0" smtClean="0">
                <a:solidFill>
                  <a:srgbClr val="3EA436"/>
                </a:solidFill>
                <a:cs typeface="Arial" pitchFamily="34" charset="0"/>
              </a:rPr>
              <a:t>Welcome to the </a:t>
            </a:r>
            <a:br>
              <a:rPr lang="en-GB" sz="7200" dirty="0" smtClean="0">
                <a:solidFill>
                  <a:srgbClr val="3EA436"/>
                </a:solidFill>
                <a:cs typeface="Arial" pitchFamily="34" charset="0"/>
              </a:rPr>
            </a:br>
            <a:r>
              <a:rPr lang="en-GB" sz="7200" dirty="0" smtClean="0">
                <a:solidFill>
                  <a:srgbClr val="003D7D"/>
                </a:solidFill>
                <a:cs typeface="Arial" pitchFamily="34" charset="0"/>
              </a:rPr>
              <a:t>Royal Society of Biology</a:t>
            </a:r>
            <a:endParaRPr lang="en-GB" sz="7200" dirty="0">
              <a:solidFill>
                <a:srgbClr val="003D7D"/>
              </a:solidFill>
              <a:cs typeface="Arial"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033" y="836712"/>
            <a:ext cx="10299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2210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2911"/>
            <a:ext cx="7772400" cy="1470025"/>
          </a:xfrm>
        </p:spPr>
        <p:txBody>
          <a:bodyPr>
            <a:noAutofit/>
          </a:bodyPr>
          <a:lstStyle/>
          <a:p>
            <a:pPr lvl="0" algn="l" defTabSz="1066800">
              <a:lnSpc>
                <a:spcPct val="90000"/>
              </a:lnSpc>
            </a:pPr>
            <a:r>
              <a:rPr lang="en-GB" sz="2800" b="1" dirty="0" smtClean="0">
                <a:solidFill>
                  <a:srgbClr val="003D7D"/>
                </a:solidFill>
                <a:cs typeface="Arial" pitchFamily="34" charset="0"/>
              </a:rPr>
              <a:t>Our vision </a:t>
            </a:r>
            <a:r>
              <a:rPr lang="en-GB" sz="2800" dirty="0" smtClean="0">
                <a:solidFill>
                  <a:srgbClr val="3EA436"/>
                </a:solidFill>
                <a:cs typeface="Arial" pitchFamily="34" charset="0"/>
              </a:rPr>
              <a:t>is of a world that understands the true value of biology and how it can contribute to improving life for all</a:t>
            </a:r>
            <a:br>
              <a:rPr lang="en-GB" sz="2800" dirty="0" smtClean="0">
                <a:solidFill>
                  <a:srgbClr val="3EA436"/>
                </a:solidFill>
                <a:cs typeface="Arial" pitchFamily="34" charset="0"/>
              </a:rPr>
            </a:br>
            <a:r>
              <a:rPr lang="en-GB" sz="2800" dirty="0" smtClean="0">
                <a:solidFill>
                  <a:srgbClr val="00B050"/>
                </a:solidFill>
                <a:cs typeface="Arial" pitchFamily="34" charset="0"/>
              </a:rPr>
              <a:t/>
            </a:r>
            <a:br>
              <a:rPr lang="en-GB" sz="2800" dirty="0" smtClean="0">
                <a:solidFill>
                  <a:srgbClr val="00B050"/>
                </a:solidFill>
                <a:cs typeface="Arial" pitchFamily="34" charset="0"/>
              </a:rPr>
            </a:br>
            <a:r>
              <a:rPr lang="en-GB" sz="2800" b="1" dirty="0" smtClean="0">
                <a:cs typeface="Arial" pitchFamily="34" charset="0"/>
              </a:rPr>
              <a:t>Our mission </a:t>
            </a:r>
            <a:r>
              <a:rPr lang="en-GB" sz="2800" dirty="0" smtClean="0">
                <a:solidFill>
                  <a:srgbClr val="3EA436"/>
                </a:solidFill>
                <a:cs typeface="Arial" pitchFamily="34" charset="0"/>
              </a:rPr>
              <a:t>is to; </a:t>
            </a:r>
            <a:endParaRPr lang="en-GB" sz="2800" dirty="0">
              <a:solidFill>
                <a:srgbClr val="3EA436"/>
              </a:solidFill>
            </a:endParaRPr>
          </a:p>
        </p:txBody>
      </p:sp>
      <p:sp>
        <p:nvSpPr>
          <p:cNvPr id="7" name="Title 1"/>
          <p:cNvSpPr txBox="1">
            <a:spLocks/>
          </p:cNvSpPr>
          <p:nvPr/>
        </p:nvSpPr>
        <p:spPr>
          <a:xfrm>
            <a:off x="899592" y="368716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defTabSz="1066800">
              <a:lnSpc>
                <a:spcPct val="90000"/>
              </a:lnSpc>
              <a:buFont typeface="Arial" panose="020B0604020202020204" pitchFamily="34" charset="0"/>
              <a:buChar char="•"/>
            </a:pPr>
            <a:r>
              <a:rPr lang="en-GB" sz="2800" dirty="0" smtClean="0">
                <a:solidFill>
                  <a:srgbClr val="3EA436"/>
                </a:solidFill>
                <a:cs typeface="Arial" pitchFamily="34" charset="0"/>
              </a:rPr>
              <a:t>Be the unifying voice for biology</a:t>
            </a:r>
          </a:p>
          <a:p>
            <a:pPr marL="457200" indent="-457200" algn="l" defTabSz="1066800">
              <a:lnSpc>
                <a:spcPct val="90000"/>
              </a:lnSpc>
              <a:buFont typeface="Arial" panose="020B0604020202020204" pitchFamily="34" charset="0"/>
              <a:buChar char="•"/>
            </a:pPr>
            <a:r>
              <a:rPr lang="en-GB" sz="2800" dirty="0" smtClean="0">
                <a:solidFill>
                  <a:srgbClr val="3EA436"/>
                </a:solidFill>
                <a:cs typeface="Arial" pitchFamily="34" charset="0"/>
              </a:rPr>
              <a:t>Facilitate the promotion of new discoveries in biological science for national and international benefit</a:t>
            </a:r>
          </a:p>
          <a:p>
            <a:pPr marL="457200" indent="-457200" algn="l" defTabSz="1066800">
              <a:lnSpc>
                <a:spcPct val="90000"/>
              </a:lnSpc>
              <a:buFont typeface="Arial" panose="020B0604020202020204" pitchFamily="34" charset="0"/>
              <a:buChar char="•"/>
            </a:pPr>
            <a:r>
              <a:rPr lang="en-GB" sz="2800" dirty="0" smtClean="0">
                <a:solidFill>
                  <a:srgbClr val="3EA436"/>
                </a:solidFill>
                <a:cs typeface="Arial" pitchFamily="34" charset="0"/>
              </a:rPr>
              <a:t>Engage the wider public with our work</a:t>
            </a:r>
            <a:r>
              <a:rPr lang="en-GB" sz="2800" dirty="0" smtClean="0">
                <a:solidFill>
                  <a:srgbClr val="00B050"/>
                </a:solidFill>
                <a:cs typeface="Arial" pitchFamily="34" charset="0"/>
              </a:rPr>
              <a:t/>
            </a:r>
            <a:br>
              <a:rPr lang="en-GB" sz="2800" dirty="0" smtClean="0">
                <a:solidFill>
                  <a:srgbClr val="00B050"/>
                </a:solidFill>
                <a:cs typeface="Arial" pitchFamily="34" charset="0"/>
              </a:rPr>
            </a:br>
            <a:endParaRPr lang="en-GB" sz="2800" dirty="0"/>
          </a:p>
        </p:txBody>
      </p:sp>
    </p:spTree>
    <p:extLst>
      <p:ext uri="{BB962C8B-B14F-4D97-AF65-F5344CB8AC3E}">
        <p14:creationId xmlns:p14="http://schemas.microsoft.com/office/powerpoint/2010/main" val="12557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064" y="2391023"/>
            <a:ext cx="7772400" cy="1470025"/>
          </a:xfrm>
        </p:spPr>
        <p:txBody>
          <a:bodyPr>
            <a:noAutofit/>
          </a:bodyPr>
          <a:lstStyle/>
          <a:p>
            <a:pPr algn="l" defTabSz="1066800">
              <a:lnSpc>
                <a:spcPct val="90000"/>
              </a:lnSpc>
            </a:pPr>
            <a:r>
              <a:rPr lang="en-GB" sz="2800" dirty="0">
                <a:solidFill>
                  <a:srgbClr val="3EA436"/>
                </a:solidFill>
                <a:cs typeface="Arial" pitchFamily="34" charset="0"/>
              </a:rPr>
              <a:t>Our </a:t>
            </a:r>
            <a:r>
              <a:rPr lang="en-GB" sz="2800" b="1" dirty="0">
                <a:cs typeface="Arial" pitchFamily="34" charset="0"/>
              </a:rPr>
              <a:t>Individual Members </a:t>
            </a:r>
            <a:r>
              <a:rPr lang="en-GB" sz="2800" dirty="0" smtClean="0">
                <a:solidFill>
                  <a:srgbClr val="3EA436"/>
                </a:solidFill>
                <a:cs typeface="Arial" pitchFamily="34" charset="0"/>
              </a:rPr>
              <a:t>include:</a:t>
            </a:r>
            <a:br>
              <a:rPr lang="en-GB" sz="2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
            </a:r>
            <a:br>
              <a:rPr lang="en-GB" sz="2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
            </a:r>
            <a:br>
              <a:rPr lang="en-GB" sz="2800" dirty="0" smtClean="0">
                <a:solidFill>
                  <a:srgbClr val="3EA436"/>
                </a:solidFill>
                <a:cs typeface="Arial" pitchFamily="34" charset="0"/>
              </a:rPr>
            </a:br>
            <a:r>
              <a:rPr lang="en-GB" sz="1800" dirty="0" smtClean="0">
                <a:solidFill>
                  <a:srgbClr val="3EA436"/>
                </a:solidFill>
                <a:cs typeface="Arial" pitchFamily="34" charset="0"/>
              </a:rPr>
              <a:t/>
            </a:r>
            <a:br>
              <a:rPr lang="en-GB" sz="1800" dirty="0" smtClean="0">
                <a:solidFill>
                  <a:srgbClr val="3EA436"/>
                </a:solidFill>
                <a:cs typeface="Arial" pitchFamily="34" charset="0"/>
              </a:rPr>
            </a:br>
            <a:r>
              <a:rPr lang="en-GB" sz="1800" dirty="0" smtClean="0">
                <a:solidFill>
                  <a:srgbClr val="3EA436"/>
                </a:solidFill>
                <a:cs typeface="Arial" pitchFamily="34" charset="0"/>
              </a:rPr>
              <a:t/>
            </a:r>
            <a:br>
              <a:rPr lang="en-GB" sz="1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Our </a:t>
            </a:r>
            <a:r>
              <a:rPr lang="en-GB" sz="2800" b="1" dirty="0" smtClean="0">
                <a:solidFill>
                  <a:srgbClr val="003D7D"/>
                </a:solidFill>
                <a:cs typeface="Arial" pitchFamily="34" charset="0"/>
              </a:rPr>
              <a:t>Organisational </a:t>
            </a:r>
            <a:r>
              <a:rPr lang="en-GB" sz="2800" b="1" dirty="0">
                <a:solidFill>
                  <a:srgbClr val="003D7D"/>
                </a:solidFill>
                <a:cs typeface="Arial" pitchFamily="34" charset="0"/>
              </a:rPr>
              <a:t>Members </a:t>
            </a:r>
            <a:r>
              <a:rPr lang="en-GB" sz="2800" dirty="0" smtClean="0">
                <a:solidFill>
                  <a:srgbClr val="3EA436"/>
                </a:solidFill>
                <a:cs typeface="Arial" pitchFamily="34" charset="0"/>
              </a:rPr>
              <a:t>are other life sciences membership organisations and companies. They also support us to be the </a:t>
            </a:r>
            <a:br>
              <a:rPr lang="en-GB" sz="2800" dirty="0" smtClean="0">
                <a:solidFill>
                  <a:srgbClr val="3EA436"/>
                </a:solidFill>
                <a:cs typeface="Arial" pitchFamily="34" charset="0"/>
              </a:rPr>
            </a:br>
            <a:r>
              <a:rPr lang="en-GB" sz="2800" b="1" dirty="0" smtClean="0">
                <a:solidFill>
                  <a:srgbClr val="3EA436"/>
                </a:solidFill>
                <a:cs typeface="Arial" pitchFamily="34" charset="0"/>
              </a:rPr>
              <a:t>unifying </a:t>
            </a:r>
            <a:r>
              <a:rPr lang="en-GB" sz="2800" b="1" dirty="0">
                <a:solidFill>
                  <a:srgbClr val="3EA436"/>
                </a:solidFill>
                <a:cs typeface="Arial" pitchFamily="34" charset="0"/>
              </a:rPr>
              <a:t>voice of </a:t>
            </a:r>
            <a:r>
              <a:rPr lang="en-GB" sz="2800" b="1" dirty="0" smtClean="0">
                <a:solidFill>
                  <a:srgbClr val="3EA436"/>
                </a:solidFill>
                <a:cs typeface="Arial" pitchFamily="34" charset="0"/>
              </a:rPr>
              <a:t>biology</a:t>
            </a:r>
            <a:r>
              <a:rPr lang="en-GB" sz="2800" dirty="0" smtClean="0">
                <a:solidFill>
                  <a:srgbClr val="48A942"/>
                </a:solidFill>
              </a:rPr>
              <a:t>.</a:t>
            </a:r>
            <a:endParaRPr lang="en-GB" sz="2800" dirty="0">
              <a:solidFill>
                <a:srgbClr val="3EA436"/>
              </a:solidFill>
            </a:endParaRPr>
          </a:p>
        </p:txBody>
      </p:sp>
      <p:sp>
        <p:nvSpPr>
          <p:cNvPr id="7" name="Title 1"/>
          <p:cNvSpPr txBox="1">
            <a:spLocks/>
          </p:cNvSpPr>
          <p:nvPr/>
        </p:nvSpPr>
        <p:spPr>
          <a:xfrm>
            <a:off x="976064" y="1700808"/>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smtClean="0">
                <a:solidFill>
                  <a:srgbClr val="48A942"/>
                </a:solidFill>
              </a:rPr>
              <a:t>Nobel Laureates.</a:t>
            </a:r>
          </a:p>
          <a:p>
            <a:pPr marL="457200" indent="-457200" algn="l">
              <a:buFont typeface="Arial" panose="020B0604020202020204" pitchFamily="34" charset="0"/>
              <a:buChar char="•"/>
            </a:pPr>
            <a:r>
              <a:rPr lang="en-GB" sz="2800" dirty="0">
                <a:solidFill>
                  <a:srgbClr val="48A942"/>
                </a:solidFill>
              </a:rPr>
              <a:t>S</a:t>
            </a:r>
            <a:r>
              <a:rPr lang="en-GB" sz="2800" dirty="0" smtClean="0">
                <a:solidFill>
                  <a:srgbClr val="48A942"/>
                </a:solidFill>
              </a:rPr>
              <a:t>tudents at all levels.</a:t>
            </a:r>
          </a:p>
          <a:p>
            <a:pPr marL="457200" indent="-457200" algn="l">
              <a:buFont typeface="Arial" panose="020B0604020202020204" pitchFamily="34" charset="0"/>
              <a:buChar char="•"/>
            </a:pPr>
            <a:r>
              <a:rPr lang="en-GB" sz="2800" dirty="0" smtClean="0">
                <a:solidFill>
                  <a:srgbClr val="48A942"/>
                </a:solidFill>
              </a:rPr>
              <a:t>Life sciences professionals </a:t>
            </a:r>
            <a:r>
              <a:rPr lang="en-GB" sz="2800" dirty="0">
                <a:solidFill>
                  <a:srgbClr val="48A942"/>
                </a:solidFill>
              </a:rPr>
              <a:t>in academia, </a:t>
            </a:r>
            <a:r>
              <a:rPr lang="en-GB" sz="2800" dirty="0" smtClean="0">
                <a:solidFill>
                  <a:srgbClr val="48A942"/>
                </a:solidFill>
              </a:rPr>
              <a:t>industry, education and policy.</a:t>
            </a:r>
          </a:p>
          <a:p>
            <a:pPr marL="457200" indent="-457200" algn="l">
              <a:buFont typeface="Arial" panose="020B0604020202020204" pitchFamily="34" charset="0"/>
              <a:buChar char="•"/>
            </a:pPr>
            <a:r>
              <a:rPr lang="en-GB" sz="2800" dirty="0" smtClean="0">
                <a:solidFill>
                  <a:srgbClr val="48A942"/>
                </a:solidFill>
              </a:rPr>
              <a:t>Anyone else </a:t>
            </a:r>
            <a:r>
              <a:rPr lang="en-GB" sz="2800" dirty="0">
                <a:solidFill>
                  <a:srgbClr val="48A942"/>
                </a:solidFill>
              </a:rPr>
              <a:t>with an interest in </a:t>
            </a:r>
            <a:r>
              <a:rPr lang="en-GB" sz="2800" dirty="0" smtClean="0">
                <a:solidFill>
                  <a:srgbClr val="48A942"/>
                </a:solidFill>
              </a:rPr>
              <a:t>biology</a:t>
            </a:r>
            <a:r>
              <a:rPr lang="en-GB" sz="2800" dirty="0">
                <a:solidFill>
                  <a:srgbClr val="48A942"/>
                </a:solidFill>
              </a:rPr>
              <a:t>.</a:t>
            </a:r>
            <a:endParaRPr lang="en-GB" sz="2800" dirty="0"/>
          </a:p>
        </p:txBody>
      </p:sp>
    </p:spTree>
    <p:extLst>
      <p:ext uri="{BB962C8B-B14F-4D97-AF65-F5344CB8AC3E}">
        <p14:creationId xmlns:p14="http://schemas.microsoft.com/office/powerpoint/2010/main" val="26416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766" y="2636912"/>
            <a:ext cx="6298467" cy="1512168"/>
          </a:xfrm>
        </p:spPr>
        <p:txBody>
          <a:bodyPr>
            <a:noAutofit/>
          </a:bodyPr>
          <a:lstStyle/>
          <a:p>
            <a:pPr defTabSz="1066800">
              <a:lnSpc>
                <a:spcPct val="90000"/>
              </a:lnSpc>
            </a:pPr>
            <a:r>
              <a:rPr lang="en-GB" sz="7200" dirty="0" smtClean="0">
                <a:solidFill>
                  <a:srgbClr val="3EA436"/>
                </a:solidFill>
                <a:cs typeface="Arial" pitchFamily="34" charset="0"/>
              </a:rPr>
              <a:t>How can </a:t>
            </a:r>
            <a:r>
              <a:rPr lang="en-GB" sz="7200" b="1" dirty="0" smtClean="0">
                <a:solidFill>
                  <a:srgbClr val="3EA436"/>
                </a:solidFill>
                <a:cs typeface="Arial" pitchFamily="34" charset="0"/>
              </a:rPr>
              <a:t>we</a:t>
            </a:r>
            <a:r>
              <a:rPr lang="en-GB" sz="7200" dirty="0" smtClean="0">
                <a:solidFill>
                  <a:srgbClr val="3EA436"/>
                </a:solidFill>
                <a:cs typeface="Arial" pitchFamily="34" charset="0"/>
              </a:rPr>
              <a:t> support </a:t>
            </a:r>
            <a:r>
              <a:rPr lang="en-GB" sz="7200" dirty="0" smtClean="0">
                <a:solidFill>
                  <a:srgbClr val="003D7D"/>
                </a:solidFill>
                <a:cs typeface="Arial" pitchFamily="34" charset="0"/>
              </a:rPr>
              <a:t>you?</a:t>
            </a:r>
            <a:endParaRPr lang="en-GB" sz="7200" dirty="0">
              <a:solidFill>
                <a:srgbClr val="003D7D"/>
              </a:solidFill>
              <a:cs typeface="Arial" pitchFamily="34" charset="0"/>
            </a:endParaRPr>
          </a:p>
        </p:txBody>
      </p:sp>
      <p:pic>
        <p:nvPicPr>
          <p:cNvPr id="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000" y="1340888"/>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766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999203"/>
              </p:ext>
            </p:extLst>
          </p:nvPr>
        </p:nvGraphicFramePr>
        <p:xfrm>
          <a:off x="107504" y="260648"/>
          <a:ext cx="892899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6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925" y="2902633"/>
            <a:ext cx="5540151" cy="1052735"/>
          </a:xfrm>
        </p:spPr>
        <p:txBody>
          <a:bodyPr>
            <a:normAutofit/>
          </a:bodyPr>
          <a:lstStyle/>
          <a:p>
            <a:r>
              <a:rPr lang="en-GB" sz="4400" dirty="0" smtClean="0">
                <a:solidFill>
                  <a:srgbClr val="003D7D"/>
                </a:solidFill>
              </a:rPr>
              <a:t>Strengthen your CV</a:t>
            </a:r>
            <a:endParaRPr lang="en-GB" sz="4400" dirty="0">
              <a:solidFill>
                <a:srgbClr val="003D7D"/>
              </a:solidFill>
            </a:endParaRPr>
          </a:p>
        </p:txBody>
      </p:sp>
      <p:pic>
        <p:nvPicPr>
          <p:cNvPr id="6" name="Picture 2" descr="Microsco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282577"/>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3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584" y="1283276"/>
            <a:ext cx="6120680" cy="1569660"/>
          </a:xfrm>
          <a:prstGeom prst="rect">
            <a:avLst/>
          </a:prstGeom>
        </p:spPr>
        <p:txBody>
          <a:bodyPr wrap="square">
            <a:spAutoFit/>
          </a:bodyPr>
          <a:lstStyle/>
          <a:p>
            <a:r>
              <a:rPr lang="en-GB" sz="2400" dirty="0">
                <a:solidFill>
                  <a:srgbClr val="48A942"/>
                </a:solidFill>
              </a:rPr>
              <a:t>The </a:t>
            </a:r>
            <a:r>
              <a:rPr lang="en-GB" sz="2400" b="1" dirty="0">
                <a:solidFill>
                  <a:srgbClr val="48A942"/>
                </a:solidFill>
              </a:rPr>
              <a:t>Top Student Award </a:t>
            </a:r>
            <a:r>
              <a:rPr lang="en-GB" sz="2400" dirty="0">
                <a:solidFill>
                  <a:srgbClr val="48A942"/>
                </a:solidFill>
              </a:rPr>
              <a:t>rewards the achievements of outstanding undergraduate biologists by publicly recognising their skills and </a:t>
            </a:r>
            <a:r>
              <a:rPr lang="en-GB" sz="2400" dirty="0" smtClean="0">
                <a:solidFill>
                  <a:srgbClr val="48A942"/>
                </a:solidFill>
              </a:rPr>
              <a:t>abilities</a:t>
            </a:r>
            <a:r>
              <a:rPr lang="en-GB" sz="2400" dirty="0">
                <a:solidFill>
                  <a:srgbClr val="48A942"/>
                </a:solidFill>
              </a:rPr>
              <a:t>.</a:t>
            </a:r>
          </a:p>
        </p:txBody>
      </p:sp>
      <p:pic>
        <p:nvPicPr>
          <p:cNvPr id="2052" name="Picture 4" descr="T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272576"/>
            <a:ext cx="1952526" cy="19404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GB" dirty="0">
                <a:solidFill>
                  <a:srgbClr val="003D7D"/>
                </a:solidFill>
              </a:rPr>
              <a:t>Competitions and Awards</a:t>
            </a:r>
            <a:endParaRPr lang="en-GB" dirty="0"/>
          </a:p>
        </p:txBody>
      </p:sp>
      <p:sp>
        <p:nvSpPr>
          <p:cNvPr id="5" name="Rectangle 4"/>
          <p:cNvSpPr/>
          <p:nvPr/>
        </p:nvSpPr>
        <p:spPr>
          <a:xfrm>
            <a:off x="3563888" y="3429000"/>
            <a:ext cx="4608512" cy="1938992"/>
          </a:xfrm>
          <a:prstGeom prst="rect">
            <a:avLst/>
          </a:prstGeom>
        </p:spPr>
        <p:txBody>
          <a:bodyPr wrap="square">
            <a:spAutoFit/>
          </a:bodyPr>
          <a:lstStyle/>
          <a:p>
            <a:r>
              <a:rPr lang="en-GB" sz="2400" dirty="0">
                <a:solidFill>
                  <a:srgbClr val="003D7D"/>
                </a:solidFill>
              </a:rPr>
              <a:t>The </a:t>
            </a:r>
            <a:r>
              <a:rPr lang="en-GB" sz="2400" b="1" dirty="0" smtClean="0">
                <a:solidFill>
                  <a:srgbClr val="003D7D"/>
                </a:solidFill>
              </a:rPr>
              <a:t>Photography Competition </a:t>
            </a:r>
            <a:r>
              <a:rPr lang="en-GB" sz="2400" dirty="0" smtClean="0">
                <a:solidFill>
                  <a:srgbClr val="003D7D"/>
                </a:solidFill>
              </a:rPr>
              <a:t>is themed every year. Applicants can win a prize of £1000 and are presented with their award at our annual awards ceremony </a:t>
            </a:r>
            <a:endParaRPr lang="en-GB" sz="2400" dirty="0">
              <a:solidFill>
                <a:srgbClr val="003D7D"/>
              </a:solidFill>
            </a:endParaRPr>
          </a:p>
        </p:txBody>
      </p:sp>
      <p:pic>
        <p:nvPicPr>
          <p:cNvPr id="8194" name="Picture 2" descr="2013-winners"/>
          <p:cNvPicPr>
            <a:picLocks noChangeAspect="1" noChangeArrowheads="1"/>
          </p:cNvPicPr>
          <p:nvPr/>
        </p:nvPicPr>
        <p:blipFill rotWithShape="1">
          <a:blip r:embed="rId4">
            <a:extLst>
              <a:ext uri="{28A0092B-C50C-407E-A947-70E740481C1C}">
                <a14:useLocalDpi xmlns:a14="http://schemas.microsoft.com/office/drawing/2010/main" val="0"/>
              </a:ext>
            </a:extLst>
          </a:blip>
          <a:srcRect l="54256"/>
          <a:stretch/>
        </p:blipFill>
        <p:spPr bwMode="auto">
          <a:xfrm>
            <a:off x="899592" y="3429000"/>
            <a:ext cx="2529480" cy="19404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2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3D7D"/>
      </a:dk1>
      <a:lt1>
        <a:sysClr val="window" lastClr="FFFFFF"/>
      </a:lt1>
      <a:dk2>
        <a:srgbClr val="003D7D"/>
      </a:dk2>
      <a:lt2>
        <a:srgbClr val="003D7D"/>
      </a:lt2>
      <a:accent1>
        <a:srgbClr val="003D7D"/>
      </a:accent1>
      <a:accent2>
        <a:srgbClr val="003D7D"/>
      </a:accent2>
      <a:accent3>
        <a:srgbClr val="003D7D"/>
      </a:accent3>
      <a:accent4>
        <a:srgbClr val="003D7D"/>
      </a:accent4>
      <a:accent5>
        <a:srgbClr val="003D7D"/>
      </a:accent5>
      <a:accent6>
        <a:srgbClr val="003D7D"/>
      </a:accent6>
      <a:hlink>
        <a:srgbClr val="003D7D"/>
      </a:hlink>
      <a:folHlink>
        <a:srgbClr val="003D7D"/>
      </a:folHlink>
    </a:clrScheme>
    <a:fontScheme name="oithev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5658</TotalTime>
  <Words>1218</Words>
  <Application>Microsoft Office PowerPoint</Application>
  <PresentationFormat>On-screen Show (4:3)</PresentationFormat>
  <Paragraphs>162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Royal Society  of Biology and you</vt:lpstr>
      <vt:lpstr>What is a professional body?</vt:lpstr>
      <vt:lpstr>Welcome to the  Royal Society of Biology</vt:lpstr>
      <vt:lpstr>Our vision is of a world that understands the true value of biology and how it can contribute to improving life for all  Our mission is to; </vt:lpstr>
      <vt:lpstr>Our Individual Members include:        Our Organisational Members are other life sciences membership organisations and companies. They also support us to be the  unifying voice of biology.</vt:lpstr>
      <vt:lpstr>How can we support you?</vt:lpstr>
      <vt:lpstr>PowerPoint Presentation</vt:lpstr>
      <vt:lpstr>Strengthen your CV</vt:lpstr>
      <vt:lpstr>Competitions and Awards</vt:lpstr>
      <vt:lpstr>Volunteer in Public Engagement</vt:lpstr>
      <vt:lpstr>Funding and discounts</vt:lpstr>
      <vt:lpstr>PowerPoint Presentation</vt:lpstr>
      <vt:lpstr>Regional Grant Scheme</vt:lpstr>
      <vt:lpstr>PowerPoint Presentation</vt:lpstr>
      <vt:lpstr>Network</vt:lpstr>
      <vt:lpstr>Join your professional network</vt:lpstr>
      <vt:lpstr>Discover</vt:lpstr>
      <vt:lpstr>PowerPoint Presentation</vt:lpstr>
      <vt:lpstr>Discover</vt:lpstr>
      <vt:lpstr>Citizen Science</vt:lpstr>
      <vt:lpstr>PowerPoint Presentation</vt:lpstr>
      <vt:lpstr>Life after your degree</vt:lpstr>
      <vt:lpstr>PowerPoint Presentation</vt:lpstr>
      <vt:lpstr>Careers resources</vt:lpstr>
      <vt:lpstr>Our jobs board</vt:lpstr>
      <vt:lpstr>Join as a student affiliate for just £15 a year!</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Spencer</dc:creator>
  <cp:lastModifiedBy>Alexandra Spencer</cp:lastModifiedBy>
  <cp:revision>250</cp:revision>
  <cp:lastPrinted>2015-09-18T10:43:21Z</cp:lastPrinted>
  <dcterms:created xsi:type="dcterms:W3CDTF">2015-07-30T15:27:23Z</dcterms:created>
  <dcterms:modified xsi:type="dcterms:W3CDTF">2016-10-04T10:37:47Z</dcterms:modified>
</cp:coreProperties>
</file>